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27" r:id="rId2"/>
    <p:sldId id="428" r:id="rId3"/>
    <p:sldId id="462" r:id="rId4"/>
    <p:sldId id="463" r:id="rId5"/>
    <p:sldId id="464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4008" y="-143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xbdown.com/" TargetMode="Externa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 bwMode="auto">
          <a:xfrm>
            <a:off x="4536902" y="287933"/>
            <a:ext cx="6975266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WWW.XBDOWN.COM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4218542" y="7997014"/>
            <a:ext cx="6749215" cy="362560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HTTP://WWW.XBDOWN.COM</a:t>
            </a:r>
            <a:endParaRPr lang="zh-CN" altLang="en-US" sz="16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9" name="矩形 18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小白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err="1" smtClean="0">
                <a:latin typeface="华文细黑" pitchFamily="2" charset="-122"/>
                <a:ea typeface="华文细黑" pitchFamily="2" charset="-122"/>
                <a:hlinkClick r:id="rId6"/>
              </a:rPr>
              <a:t>www.xbdown.com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5095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5"/>
          <p:cNvSpPr>
            <a:spLocks/>
          </p:cNvSpPr>
          <p:nvPr/>
        </p:nvSpPr>
        <p:spPr bwMode="auto">
          <a:xfrm>
            <a:off x="5433454" y="3250819"/>
            <a:ext cx="592798" cy="2150186"/>
          </a:xfrm>
          <a:custGeom>
            <a:avLst/>
            <a:gdLst>
              <a:gd name="T0" fmla="*/ 236 w 473"/>
              <a:gd name="T1" fmla="*/ 0 h 1716"/>
              <a:gd name="T2" fmla="*/ 0 w 473"/>
              <a:gd name="T3" fmla="*/ 409 h 1716"/>
              <a:gd name="T4" fmla="*/ 75 w 473"/>
              <a:gd name="T5" fmla="*/ 409 h 1716"/>
              <a:gd name="T6" fmla="*/ 75 w 473"/>
              <a:gd name="T7" fmla="*/ 1716 h 1716"/>
              <a:gd name="T8" fmla="*/ 398 w 473"/>
              <a:gd name="T9" fmla="*/ 1716 h 1716"/>
              <a:gd name="T10" fmla="*/ 398 w 473"/>
              <a:gd name="T11" fmla="*/ 409 h 1716"/>
              <a:gd name="T12" fmla="*/ 473 w 473"/>
              <a:gd name="T13" fmla="*/ 409 h 1716"/>
              <a:gd name="T14" fmla="*/ 236 w 473"/>
              <a:gd name="T15" fmla="*/ 0 h 1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3" h="1716">
                <a:moveTo>
                  <a:pt x="236" y="0"/>
                </a:moveTo>
                <a:lnTo>
                  <a:pt x="0" y="409"/>
                </a:lnTo>
                <a:lnTo>
                  <a:pt x="75" y="409"/>
                </a:lnTo>
                <a:lnTo>
                  <a:pt x="75" y="1716"/>
                </a:lnTo>
                <a:lnTo>
                  <a:pt x="398" y="1716"/>
                </a:lnTo>
                <a:lnTo>
                  <a:pt x="398" y="409"/>
                </a:lnTo>
                <a:lnTo>
                  <a:pt x="473" y="409"/>
                </a:lnTo>
                <a:lnTo>
                  <a:pt x="236" y="0"/>
                </a:lnTo>
                <a:close/>
              </a:path>
            </a:pathLst>
          </a:custGeom>
          <a:solidFill>
            <a:srgbClr val="83AC3F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3" name="Freeform 6"/>
          <p:cNvSpPr>
            <a:spLocks/>
          </p:cNvSpPr>
          <p:nvPr/>
        </p:nvSpPr>
        <p:spPr bwMode="auto">
          <a:xfrm>
            <a:off x="5737999" y="3986343"/>
            <a:ext cx="1665598" cy="1665267"/>
          </a:xfrm>
          <a:custGeom>
            <a:avLst/>
            <a:gdLst>
              <a:gd name="T0" fmla="*/ 1329 w 1329"/>
              <a:gd name="T1" fmla="*/ 0 h 1329"/>
              <a:gd name="T2" fmla="*/ 872 w 1329"/>
              <a:gd name="T3" fmla="*/ 123 h 1329"/>
              <a:gd name="T4" fmla="*/ 925 w 1329"/>
              <a:gd name="T5" fmla="*/ 175 h 1329"/>
              <a:gd name="T6" fmla="*/ 0 w 1329"/>
              <a:gd name="T7" fmla="*/ 1098 h 1329"/>
              <a:gd name="T8" fmla="*/ 231 w 1329"/>
              <a:gd name="T9" fmla="*/ 1329 h 1329"/>
              <a:gd name="T10" fmla="*/ 1154 w 1329"/>
              <a:gd name="T11" fmla="*/ 404 h 1329"/>
              <a:gd name="T12" fmla="*/ 1206 w 1329"/>
              <a:gd name="T13" fmla="*/ 457 h 1329"/>
              <a:gd name="T14" fmla="*/ 1329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1329" y="0"/>
                </a:moveTo>
                <a:lnTo>
                  <a:pt x="872" y="123"/>
                </a:lnTo>
                <a:lnTo>
                  <a:pt x="925" y="175"/>
                </a:lnTo>
                <a:lnTo>
                  <a:pt x="0" y="1098"/>
                </a:lnTo>
                <a:lnTo>
                  <a:pt x="231" y="1329"/>
                </a:lnTo>
                <a:lnTo>
                  <a:pt x="1154" y="404"/>
                </a:lnTo>
                <a:lnTo>
                  <a:pt x="1206" y="457"/>
                </a:lnTo>
                <a:lnTo>
                  <a:pt x="1329" y="0"/>
                </a:lnTo>
                <a:close/>
              </a:path>
            </a:pathLst>
          </a:custGeom>
          <a:solidFill>
            <a:srgbClr val="EE852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4" name="Freeform 7"/>
          <p:cNvSpPr>
            <a:spLocks/>
          </p:cNvSpPr>
          <p:nvPr/>
        </p:nvSpPr>
        <p:spPr bwMode="auto">
          <a:xfrm>
            <a:off x="5850793" y="5232643"/>
            <a:ext cx="2150614" cy="592680"/>
          </a:xfrm>
          <a:custGeom>
            <a:avLst/>
            <a:gdLst>
              <a:gd name="T0" fmla="*/ 1716 w 1716"/>
              <a:gd name="T1" fmla="*/ 236 h 473"/>
              <a:gd name="T2" fmla="*/ 1307 w 1716"/>
              <a:gd name="T3" fmla="*/ 0 h 473"/>
              <a:gd name="T4" fmla="*/ 1307 w 1716"/>
              <a:gd name="T5" fmla="*/ 75 h 473"/>
              <a:gd name="T6" fmla="*/ 0 w 1716"/>
              <a:gd name="T7" fmla="*/ 75 h 473"/>
              <a:gd name="T8" fmla="*/ 0 w 1716"/>
              <a:gd name="T9" fmla="*/ 398 h 473"/>
              <a:gd name="T10" fmla="*/ 1307 w 1716"/>
              <a:gd name="T11" fmla="*/ 398 h 473"/>
              <a:gd name="T12" fmla="*/ 1307 w 1716"/>
              <a:gd name="T13" fmla="*/ 473 h 473"/>
              <a:gd name="T14" fmla="*/ 1716 w 1716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6" h="473">
                <a:moveTo>
                  <a:pt x="1716" y="236"/>
                </a:moveTo>
                <a:lnTo>
                  <a:pt x="1307" y="0"/>
                </a:lnTo>
                <a:lnTo>
                  <a:pt x="1307" y="75"/>
                </a:lnTo>
                <a:lnTo>
                  <a:pt x="0" y="75"/>
                </a:lnTo>
                <a:lnTo>
                  <a:pt x="0" y="398"/>
                </a:lnTo>
                <a:lnTo>
                  <a:pt x="1307" y="398"/>
                </a:lnTo>
                <a:lnTo>
                  <a:pt x="1307" y="473"/>
                </a:lnTo>
                <a:lnTo>
                  <a:pt x="1716" y="236"/>
                </a:lnTo>
                <a:close/>
              </a:path>
            </a:pathLst>
          </a:custGeom>
          <a:solidFill>
            <a:srgbClr val="B0252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5" name="Freeform 8"/>
          <p:cNvSpPr>
            <a:spLocks/>
          </p:cNvSpPr>
          <p:nvPr/>
        </p:nvSpPr>
        <p:spPr bwMode="auto">
          <a:xfrm>
            <a:off x="3462059" y="5232643"/>
            <a:ext cx="2149361" cy="592680"/>
          </a:xfrm>
          <a:custGeom>
            <a:avLst/>
            <a:gdLst>
              <a:gd name="T0" fmla="*/ 0 w 1715"/>
              <a:gd name="T1" fmla="*/ 236 h 473"/>
              <a:gd name="T2" fmla="*/ 409 w 1715"/>
              <a:gd name="T3" fmla="*/ 0 h 473"/>
              <a:gd name="T4" fmla="*/ 409 w 1715"/>
              <a:gd name="T5" fmla="*/ 75 h 473"/>
              <a:gd name="T6" fmla="*/ 1715 w 1715"/>
              <a:gd name="T7" fmla="*/ 75 h 473"/>
              <a:gd name="T8" fmla="*/ 1715 w 1715"/>
              <a:gd name="T9" fmla="*/ 398 h 473"/>
              <a:gd name="T10" fmla="*/ 409 w 1715"/>
              <a:gd name="T11" fmla="*/ 398 h 473"/>
              <a:gd name="T12" fmla="*/ 409 w 1715"/>
              <a:gd name="T13" fmla="*/ 473 h 473"/>
              <a:gd name="T14" fmla="*/ 0 w 1715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5" h="473">
                <a:moveTo>
                  <a:pt x="0" y="236"/>
                </a:moveTo>
                <a:lnTo>
                  <a:pt x="409" y="0"/>
                </a:lnTo>
                <a:lnTo>
                  <a:pt x="409" y="75"/>
                </a:lnTo>
                <a:lnTo>
                  <a:pt x="1715" y="75"/>
                </a:lnTo>
                <a:lnTo>
                  <a:pt x="1715" y="398"/>
                </a:lnTo>
                <a:lnTo>
                  <a:pt x="409" y="398"/>
                </a:lnTo>
                <a:lnTo>
                  <a:pt x="409" y="473"/>
                </a:lnTo>
                <a:lnTo>
                  <a:pt x="0" y="236"/>
                </a:lnTo>
                <a:close/>
              </a:path>
            </a:pathLst>
          </a:custGeom>
          <a:solidFill>
            <a:srgbClr val="226BAB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6" name="Freeform 9"/>
          <p:cNvSpPr>
            <a:spLocks/>
          </p:cNvSpPr>
          <p:nvPr/>
        </p:nvSpPr>
        <p:spPr bwMode="auto">
          <a:xfrm>
            <a:off x="4048589" y="3986343"/>
            <a:ext cx="1665598" cy="1665267"/>
          </a:xfrm>
          <a:custGeom>
            <a:avLst/>
            <a:gdLst>
              <a:gd name="T0" fmla="*/ 0 w 1329"/>
              <a:gd name="T1" fmla="*/ 0 h 1329"/>
              <a:gd name="T2" fmla="*/ 458 w 1329"/>
              <a:gd name="T3" fmla="*/ 123 h 1329"/>
              <a:gd name="T4" fmla="*/ 405 w 1329"/>
              <a:gd name="T5" fmla="*/ 175 h 1329"/>
              <a:gd name="T6" fmla="*/ 1329 w 1329"/>
              <a:gd name="T7" fmla="*/ 1098 h 1329"/>
              <a:gd name="T8" fmla="*/ 1100 w 1329"/>
              <a:gd name="T9" fmla="*/ 1329 h 1329"/>
              <a:gd name="T10" fmla="*/ 175 w 1329"/>
              <a:gd name="T11" fmla="*/ 404 h 1329"/>
              <a:gd name="T12" fmla="*/ 124 w 1329"/>
              <a:gd name="T13" fmla="*/ 457 h 1329"/>
              <a:gd name="T14" fmla="*/ 0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0" y="0"/>
                </a:moveTo>
                <a:lnTo>
                  <a:pt x="458" y="123"/>
                </a:lnTo>
                <a:lnTo>
                  <a:pt x="405" y="175"/>
                </a:lnTo>
                <a:lnTo>
                  <a:pt x="1329" y="1098"/>
                </a:lnTo>
                <a:lnTo>
                  <a:pt x="1100" y="1329"/>
                </a:lnTo>
                <a:lnTo>
                  <a:pt x="175" y="404"/>
                </a:lnTo>
                <a:lnTo>
                  <a:pt x="124" y="457"/>
                </a:lnTo>
                <a:lnTo>
                  <a:pt x="0" y="0"/>
                </a:lnTo>
                <a:close/>
              </a:path>
            </a:pathLst>
          </a:custGeom>
          <a:solidFill>
            <a:srgbClr val="2E927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7" name="Group 3"/>
          <p:cNvGrpSpPr/>
          <p:nvPr/>
        </p:nvGrpSpPr>
        <p:grpSpPr>
          <a:xfrm>
            <a:off x="4380705" y="4176802"/>
            <a:ext cx="2698294" cy="2697757"/>
            <a:chOff x="4632531" y="3441650"/>
            <a:chExt cx="2922866" cy="2922866"/>
          </a:xfrm>
        </p:grpSpPr>
        <p:sp>
          <p:nvSpPr>
            <p:cNvPr id="118" name="Oval 10"/>
            <p:cNvSpPr>
              <a:spLocks noChangeArrowheads="1"/>
            </p:cNvSpPr>
            <p:nvPr/>
          </p:nvSpPr>
          <p:spPr bwMode="auto">
            <a:xfrm>
              <a:off x="4632531" y="3441650"/>
              <a:ext cx="2922866" cy="2922866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4750641" y="3559760"/>
              <a:ext cx="2686648" cy="2686648"/>
            </a:xfrm>
            <a:custGeom>
              <a:avLst/>
              <a:gdLst>
                <a:gd name="T0" fmla="*/ 820 w 1640"/>
                <a:gd name="T1" fmla="*/ 1640 h 1640"/>
                <a:gd name="T2" fmla="*/ 0 w 1640"/>
                <a:gd name="T3" fmla="*/ 820 h 1640"/>
                <a:gd name="T4" fmla="*/ 820 w 1640"/>
                <a:gd name="T5" fmla="*/ 0 h 1640"/>
                <a:gd name="T6" fmla="*/ 1640 w 1640"/>
                <a:gd name="T7" fmla="*/ 820 h 1640"/>
                <a:gd name="T8" fmla="*/ 820 w 1640"/>
                <a:gd name="T9" fmla="*/ 1640 h 1640"/>
                <a:gd name="T10" fmla="*/ 820 w 1640"/>
                <a:gd name="T11" fmla="*/ 29 h 1640"/>
                <a:gd name="T12" fmla="*/ 29 w 1640"/>
                <a:gd name="T13" fmla="*/ 820 h 1640"/>
                <a:gd name="T14" fmla="*/ 820 w 1640"/>
                <a:gd name="T15" fmla="*/ 1611 h 1640"/>
                <a:gd name="T16" fmla="*/ 1611 w 1640"/>
                <a:gd name="T17" fmla="*/ 820 h 1640"/>
                <a:gd name="T18" fmla="*/ 820 w 1640"/>
                <a:gd name="T19" fmla="*/ 29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0" h="1640">
                  <a:moveTo>
                    <a:pt x="820" y="1640"/>
                  </a:moveTo>
                  <a:cubicBezTo>
                    <a:pt x="368" y="1640"/>
                    <a:pt x="0" y="1272"/>
                    <a:pt x="0" y="820"/>
                  </a:cubicBezTo>
                  <a:cubicBezTo>
                    <a:pt x="0" y="368"/>
                    <a:pt x="368" y="0"/>
                    <a:pt x="820" y="0"/>
                  </a:cubicBezTo>
                  <a:cubicBezTo>
                    <a:pt x="1272" y="0"/>
                    <a:pt x="1640" y="368"/>
                    <a:pt x="1640" y="820"/>
                  </a:cubicBezTo>
                  <a:cubicBezTo>
                    <a:pt x="1640" y="1272"/>
                    <a:pt x="1272" y="1640"/>
                    <a:pt x="820" y="1640"/>
                  </a:cubicBezTo>
                  <a:close/>
                  <a:moveTo>
                    <a:pt x="820" y="29"/>
                  </a:moveTo>
                  <a:cubicBezTo>
                    <a:pt x="384" y="29"/>
                    <a:pt x="29" y="384"/>
                    <a:pt x="29" y="820"/>
                  </a:cubicBezTo>
                  <a:cubicBezTo>
                    <a:pt x="29" y="1256"/>
                    <a:pt x="384" y="1611"/>
                    <a:pt x="820" y="1611"/>
                  </a:cubicBezTo>
                  <a:cubicBezTo>
                    <a:pt x="1256" y="1611"/>
                    <a:pt x="1611" y="1256"/>
                    <a:pt x="1611" y="820"/>
                  </a:cubicBezTo>
                  <a:cubicBezTo>
                    <a:pt x="1611" y="384"/>
                    <a:pt x="1256" y="29"/>
                    <a:pt x="820" y="29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0" name="Inhaltsplatzhalter 4"/>
          <p:cNvSpPr txBox="1">
            <a:spLocks/>
          </p:cNvSpPr>
          <p:nvPr/>
        </p:nvSpPr>
        <p:spPr>
          <a:xfrm>
            <a:off x="589860" y="5251982"/>
            <a:ext cx="270422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21" name="Inhaltsplatzhalter 4"/>
          <p:cNvSpPr txBox="1">
            <a:spLocks/>
          </p:cNvSpPr>
          <p:nvPr/>
        </p:nvSpPr>
        <p:spPr>
          <a:xfrm>
            <a:off x="3967682" y="2677525"/>
            <a:ext cx="3528100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83AC3F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</a:t>
            </a:r>
          </a:p>
        </p:txBody>
      </p:sp>
      <p:sp>
        <p:nvSpPr>
          <p:cNvPr id="122" name="Inhaltsplatzhalter 4"/>
          <p:cNvSpPr txBox="1">
            <a:spLocks/>
          </p:cNvSpPr>
          <p:nvPr/>
        </p:nvSpPr>
        <p:spPr>
          <a:xfrm>
            <a:off x="8131748" y="5251982"/>
            <a:ext cx="274185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B0252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23" name="Inhaltsplatzhalter 4"/>
          <p:cNvSpPr txBox="1">
            <a:spLocks/>
          </p:cNvSpPr>
          <p:nvPr/>
        </p:nvSpPr>
        <p:spPr>
          <a:xfrm>
            <a:off x="840370" y="3691858"/>
            <a:ext cx="3013961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2E927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24" name="Inhaltsplatzhalter 4"/>
          <p:cNvSpPr txBox="1">
            <a:spLocks/>
          </p:cNvSpPr>
          <p:nvPr/>
        </p:nvSpPr>
        <p:spPr>
          <a:xfrm>
            <a:off x="7605376" y="3691858"/>
            <a:ext cx="3013961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EE852A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125" name="Group 46"/>
          <p:cNvGrpSpPr/>
          <p:nvPr/>
        </p:nvGrpSpPr>
        <p:grpSpPr>
          <a:xfrm>
            <a:off x="4285242" y="4229731"/>
            <a:ext cx="256860" cy="214151"/>
            <a:chOff x="10987088" y="1993900"/>
            <a:chExt cx="477837" cy="398463"/>
          </a:xfrm>
          <a:solidFill>
            <a:srgbClr val="FFFFFF"/>
          </a:solidFill>
        </p:grpSpPr>
        <p:sp>
          <p:nvSpPr>
            <p:cNvPr id="126" name="Freeform 107"/>
            <p:cNvSpPr>
              <a:spLocks/>
            </p:cNvSpPr>
            <p:nvPr/>
          </p:nvSpPr>
          <p:spPr bwMode="auto">
            <a:xfrm>
              <a:off x="10987088" y="1993900"/>
              <a:ext cx="396875" cy="398463"/>
            </a:xfrm>
            <a:custGeom>
              <a:avLst/>
              <a:gdLst>
                <a:gd name="T0" fmla="*/ 0 w 2745"/>
                <a:gd name="T1" fmla="*/ 0 h 2770"/>
                <a:gd name="T2" fmla="*/ 371 w 2745"/>
                <a:gd name="T3" fmla="*/ 0 h 2770"/>
                <a:gd name="T4" fmla="*/ 371 w 2745"/>
                <a:gd name="T5" fmla="*/ 2398 h 2770"/>
                <a:gd name="T6" fmla="*/ 2745 w 2745"/>
                <a:gd name="T7" fmla="*/ 2398 h 2770"/>
                <a:gd name="T8" fmla="*/ 2745 w 2745"/>
                <a:gd name="T9" fmla="*/ 2770 h 2770"/>
                <a:gd name="T10" fmla="*/ 0 w 2745"/>
                <a:gd name="T11" fmla="*/ 2770 h 2770"/>
                <a:gd name="T12" fmla="*/ 0 w 2745"/>
                <a:gd name="T13" fmla="*/ 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5" h="2770">
                  <a:moveTo>
                    <a:pt x="0" y="0"/>
                  </a:moveTo>
                  <a:lnTo>
                    <a:pt x="371" y="0"/>
                  </a:lnTo>
                  <a:lnTo>
                    <a:pt x="371" y="2398"/>
                  </a:lnTo>
                  <a:lnTo>
                    <a:pt x="2745" y="2398"/>
                  </a:lnTo>
                  <a:lnTo>
                    <a:pt x="2745" y="2770"/>
                  </a:lnTo>
                  <a:lnTo>
                    <a:pt x="0" y="27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Freeform 108"/>
            <p:cNvSpPr>
              <a:spLocks/>
            </p:cNvSpPr>
            <p:nvPr/>
          </p:nvSpPr>
          <p:spPr bwMode="auto">
            <a:xfrm>
              <a:off x="11066463" y="2047875"/>
              <a:ext cx="398462" cy="249238"/>
            </a:xfrm>
            <a:custGeom>
              <a:avLst/>
              <a:gdLst>
                <a:gd name="T0" fmla="*/ 2761 w 2761"/>
                <a:gd name="T1" fmla="*/ 0 h 1725"/>
                <a:gd name="T2" fmla="*/ 2559 w 2761"/>
                <a:gd name="T3" fmla="*/ 1146 h 1725"/>
                <a:gd name="T4" fmla="*/ 2274 w 2761"/>
                <a:gd name="T5" fmla="*/ 861 h 1725"/>
                <a:gd name="T6" fmla="*/ 1411 w 2761"/>
                <a:gd name="T7" fmla="*/ 1725 h 1725"/>
                <a:gd name="T8" fmla="*/ 864 w 2761"/>
                <a:gd name="T9" fmla="*/ 1177 h 1725"/>
                <a:gd name="T10" fmla="*/ 349 w 2761"/>
                <a:gd name="T11" fmla="*/ 1693 h 1725"/>
                <a:gd name="T12" fmla="*/ 0 w 2761"/>
                <a:gd name="T13" fmla="*/ 1341 h 1725"/>
                <a:gd name="T14" fmla="*/ 864 w 2761"/>
                <a:gd name="T15" fmla="*/ 476 h 1725"/>
                <a:gd name="T16" fmla="*/ 1411 w 2761"/>
                <a:gd name="T17" fmla="*/ 1025 h 1725"/>
                <a:gd name="T18" fmla="*/ 1924 w 2761"/>
                <a:gd name="T19" fmla="*/ 509 h 1725"/>
                <a:gd name="T20" fmla="*/ 1618 w 2761"/>
                <a:gd name="T21" fmla="*/ 202 h 1725"/>
                <a:gd name="T22" fmla="*/ 2761 w 2761"/>
                <a:gd name="T23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61" h="1725">
                  <a:moveTo>
                    <a:pt x="2761" y="0"/>
                  </a:moveTo>
                  <a:lnTo>
                    <a:pt x="2559" y="1146"/>
                  </a:lnTo>
                  <a:lnTo>
                    <a:pt x="2274" y="861"/>
                  </a:lnTo>
                  <a:lnTo>
                    <a:pt x="1411" y="1725"/>
                  </a:lnTo>
                  <a:lnTo>
                    <a:pt x="864" y="1177"/>
                  </a:lnTo>
                  <a:lnTo>
                    <a:pt x="349" y="1693"/>
                  </a:lnTo>
                  <a:lnTo>
                    <a:pt x="0" y="1341"/>
                  </a:lnTo>
                  <a:lnTo>
                    <a:pt x="864" y="476"/>
                  </a:lnTo>
                  <a:lnTo>
                    <a:pt x="1411" y="1025"/>
                  </a:lnTo>
                  <a:lnTo>
                    <a:pt x="1924" y="509"/>
                  </a:lnTo>
                  <a:lnTo>
                    <a:pt x="1618" y="202"/>
                  </a:lnTo>
                  <a:lnTo>
                    <a:pt x="2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8" name="Group 49"/>
          <p:cNvGrpSpPr/>
          <p:nvPr/>
        </p:nvGrpSpPr>
        <p:grpSpPr>
          <a:xfrm>
            <a:off x="7414743" y="5405478"/>
            <a:ext cx="238390" cy="209775"/>
            <a:chOff x="10059988" y="2759075"/>
            <a:chExt cx="463550" cy="407988"/>
          </a:xfrm>
          <a:solidFill>
            <a:srgbClr val="FFFFFF"/>
          </a:solidFill>
        </p:grpSpPr>
        <p:sp>
          <p:nvSpPr>
            <p:cNvPr id="129" name="Freeform 182"/>
            <p:cNvSpPr>
              <a:spLocks/>
            </p:cNvSpPr>
            <p:nvPr/>
          </p:nvSpPr>
          <p:spPr bwMode="auto">
            <a:xfrm>
              <a:off x="10059988" y="2759075"/>
              <a:ext cx="463550" cy="168275"/>
            </a:xfrm>
            <a:custGeom>
              <a:avLst/>
              <a:gdLst>
                <a:gd name="T0" fmla="*/ 1606 w 3212"/>
                <a:gd name="T1" fmla="*/ 0 h 1164"/>
                <a:gd name="T2" fmla="*/ 1815 w 3212"/>
                <a:gd name="T3" fmla="*/ 5 h 1164"/>
                <a:gd name="T4" fmla="*/ 2016 w 3212"/>
                <a:gd name="T5" fmla="*/ 19 h 1164"/>
                <a:gd name="T6" fmla="*/ 2208 w 3212"/>
                <a:gd name="T7" fmla="*/ 43 h 1164"/>
                <a:gd name="T8" fmla="*/ 2388 w 3212"/>
                <a:gd name="T9" fmla="*/ 74 h 1164"/>
                <a:gd name="T10" fmla="*/ 2554 w 3212"/>
                <a:gd name="T11" fmla="*/ 112 h 1164"/>
                <a:gd name="T12" fmla="*/ 2706 w 3212"/>
                <a:gd name="T13" fmla="*/ 158 h 1164"/>
                <a:gd name="T14" fmla="*/ 2841 w 3212"/>
                <a:gd name="T15" fmla="*/ 210 h 1164"/>
                <a:gd name="T16" fmla="*/ 2958 w 3212"/>
                <a:gd name="T17" fmla="*/ 268 h 1164"/>
                <a:gd name="T18" fmla="*/ 3055 w 3212"/>
                <a:gd name="T19" fmla="*/ 331 h 1164"/>
                <a:gd name="T20" fmla="*/ 3130 w 3212"/>
                <a:gd name="T21" fmla="*/ 398 h 1164"/>
                <a:gd name="T22" fmla="*/ 3182 w 3212"/>
                <a:gd name="T23" fmla="*/ 469 h 1164"/>
                <a:gd name="T24" fmla="*/ 3209 w 3212"/>
                <a:gd name="T25" fmla="*/ 544 h 1164"/>
                <a:gd name="T26" fmla="*/ 3209 w 3212"/>
                <a:gd name="T27" fmla="*/ 620 h 1164"/>
                <a:gd name="T28" fmla="*/ 3182 w 3212"/>
                <a:gd name="T29" fmla="*/ 695 h 1164"/>
                <a:gd name="T30" fmla="*/ 3130 w 3212"/>
                <a:gd name="T31" fmla="*/ 766 h 1164"/>
                <a:gd name="T32" fmla="*/ 3055 w 3212"/>
                <a:gd name="T33" fmla="*/ 833 h 1164"/>
                <a:gd name="T34" fmla="*/ 2958 w 3212"/>
                <a:gd name="T35" fmla="*/ 896 h 1164"/>
                <a:gd name="T36" fmla="*/ 2841 w 3212"/>
                <a:gd name="T37" fmla="*/ 954 h 1164"/>
                <a:gd name="T38" fmla="*/ 2706 w 3212"/>
                <a:gd name="T39" fmla="*/ 1006 h 1164"/>
                <a:gd name="T40" fmla="*/ 2554 w 3212"/>
                <a:gd name="T41" fmla="*/ 1052 h 1164"/>
                <a:gd name="T42" fmla="*/ 2388 w 3212"/>
                <a:gd name="T43" fmla="*/ 1090 h 1164"/>
                <a:gd name="T44" fmla="*/ 2208 w 3212"/>
                <a:gd name="T45" fmla="*/ 1122 h 1164"/>
                <a:gd name="T46" fmla="*/ 2016 w 3212"/>
                <a:gd name="T47" fmla="*/ 1145 h 1164"/>
                <a:gd name="T48" fmla="*/ 1815 w 3212"/>
                <a:gd name="T49" fmla="*/ 1159 h 1164"/>
                <a:gd name="T50" fmla="*/ 1606 w 3212"/>
                <a:gd name="T51" fmla="*/ 1164 h 1164"/>
                <a:gd name="T52" fmla="*/ 1397 w 3212"/>
                <a:gd name="T53" fmla="*/ 1159 h 1164"/>
                <a:gd name="T54" fmla="*/ 1195 w 3212"/>
                <a:gd name="T55" fmla="*/ 1145 h 1164"/>
                <a:gd name="T56" fmla="*/ 1004 w 3212"/>
                <a:gd name="T57" fmla="*/ 1122 h 1164"/>
                <a:gd name="T58" fmla="*/ 824 w 3212"/>
                <a:gd name="T59" fmla="*/ 1090 h 1164"/>
                <a:gd name="T60" fmla="*/ 658 w 3212"/>
                <a:gd name="T61" fmla="*/ 1052 h 1164"/>
                <a:gd name="T62" fmla="*/ 506 w 3212"/>
                <a:gd name="T63" fmla="*/ 1006 h 1164"/>
                <a:gd name="T64" fmla="*/ 371 w 3212"/>
                <a:gd name="T65" fmla="*/ 954 h 1164"/>
                <a:gd name="T66" fmla="*/ 254 w 3212"/>
                <a:gd name="T67" fmla="*/ 896 h 1164"/>
                <a:gd name="T68" fmla="*/ 157 w 3212"/>
                <a:gd name="T69" fmla="*/ 833 h 1164"/>
                <a:gd name="T70" fmla="*/ 82 w 3212"/>
                <a:gd name="T71" fmla="*/ 766 h 1164"/>
                <a:gd name="T72" fmla="*/ 30 w 3212"/>
                <a:gd name="T73" fmla="*/ 695 h 1164"/>
                <a:gd name="T74" fmla="*/ 3 w 3212"/>
                <a:gd name="T75" fmla="*/ 620 h 1164"/>
                <a:gd name="T76" fmla="*/ 3 w 3212"/>
                <a:gd name="T77" fmla="*/ 544 h 1164"/>
                <a:gd name="T78" fmla="*/ 30 w 3212"/>
                <a:gd name="T79" fmla="*/ 469 h 1164"/>
                <a:gd name="T80" fmla="*/ 82 w 3212"/>
                <a:gd name="T81" fmla="*/ 398 h 1164"/>
                <a:gd name="T82" fmla="*/ 157 w 3212"/>
                <a:gd name="T83" fmla="*/ 331 h 1164"/>
                <a:gd name="T84" fmla="*/ 254 w 3212"/>
                <a:gd name="T85" fmla="*/ 268 h 1164"/>
                <a:gd name="T86" fmla="*/ 371 w 3212"/>
                <a:gd name="T87" fmla="*/ 210 h 1164"/>
                <a:gd name="T88" fmla="*/ 506 w 3212"/>
                <a:gd name="T89" fmla="*/ 158 h 1164"/>
                <a:gd name="T90" fmla="*/ 658 w 3212"/>
                <a:gd name="T91" fmla="*/ 112 h 1164"/>
                <a:gd name="T92" fmla="*/ 824 w 3212"/>
                <a:gd name="T93" fmla="*/ 74 h 1164"/>
                <a:gd name="T94" fmla="*/ 1004 w 3212"/>
                <a:gd name="T95" fmla="*/ 43 h 1164"/>
                <a:gd name="T96" fmla="*/ 1195 w 3212"/>
                <a:gd name="T97" fmla="*/ 19 h 1164"/>
                <a:gd name="T98" fmla="*/ 1397 w 3212"/>
                <a:gd name="T99" fmla="*/ 5 h 1164"/>
                <a:gd name="T100" fmla="*/ 1606 w 3212"/>
                <a:gd name="T101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12" h="1164">
                  <a:moveTo>
                    <a:pt x="1606" y="0"/>
                  </a:moveTo>
                  <a:lnTo>
                    <a:pt x="1606" y="0"/>
                  </a:lnTo>
                  <a:lnTo>
                    <a:pt x="1712" y="2"/>
                  </a:lnTo>
                  <a:lnTo>
                    <a:pt x="1815" y="5"/>
                  </a:lnTo>
                  <a:lnTo>
                    <a:pt x="1917" y="11"/>
                  </a:lnTo>
                  <a:lnTo>
                    <a:pt x="2016" y="19"/>
                  </a:lnTo>
                  <a:lnTo>
                    <a:pt x="2114" y="30"/>
                  </a:lnTo>
                  <a:lnTo>
                    <a:pt x="2208" y="43"/>
                  </a:lnTo>
                  <a:lnTo>
                    <a:pt x="2299" y="57"/>
                  </a:lnTo>
                  <a:lnTo>
                    <a:pt x="2388" y="74"/>
                  </a:lnTo>
                  <a:lnTo>
                    <a:pt x="2472" y="92"/>
                  </a:lnTo>
                  <a:lnTo>
                    <a:pt x="2554" y="112"/>
                  </a:lnTo>
                  <a:lnTo>
                    <a:pt x="2632" y="135"/>
                  </a:lnTo>
                  <a:lnTo>
                    <a:pt x="2706" y="158"/>
                  </a:lnTo>
                  <a:lnTo>
                    <a:pt x="2775" y="183"/>
                  </a:lnTo>
                  <a:lnTo>
                    <a:pt x="2841" y="210"/>
                  </a:lnTo>
                  <a:lnTo>
                    <a:pt x="2902" y="238"/>
                  </a:lnTo>
                  <a:lnTo>
                    <a:pt x="2958" y="268"/>
                  </a:lnTo>
                  <a:lnTo>
                    <a:pt x="3009" y="299"/>
                  </a:lnTo>
                  <a:lnTo>
                    <a:pt x="3055" y="331"/>
                  </a:lnTo>
                  <a:lnTo>
                    <a:pt x="3096" y="364"/>
                  </a:lnTo>
                  <a:lnTo>
                    <a:pt x="3130" y="398"/>
                  </a:lnTo>
                  <a:lnTo>
                    <a:pt x="3159" y="433"/>
                  </a:lnTo>
                  <a:lnTo>
                    <a:pt x="3182" y="469"/>
                  </a:lnTo>
                  <a:lnTo>
                    <a:pt x="3199" y="506"/>
                  </a:lnTo>
                  <a:lnTo>
                    <a:pt x="3209" y="544"/>
                  </a:lnTo>
                  <a:lnTo>
                    <a:pt x="3212" y="582"/>
                  </a:lnTo>
                  <a:lnTo>
                    <a:pt x="3209" y="620"/>
                  </a:lnTo>
                  <a:lnTo>
                    <a:pt x="3199" y="658"/>
                  </a:lnTo>
                  <a:lnTo>
                    <a:pt x="3182" y="695"/>
                  </a:lnTo>
                  <a:lnTo>
                    <a:pt x="3159" y="731"/>
                  </a:lnTo>
                  <a:lnTo>
                    <a:pt x="3130" y="766"/>
                  </a:lnTo>
                  <a:lnTo>
                    <a:pt x="3096" y="800"/>
                  </a:lnTo>
                  <a:lnTo>
                    <a:pt x="3055" y="833"/>
                  </a:lnTo>
                  <a:lnTo>
                    <a:pt x="3009" y="865"/>
                  </a:lnTo>
                  <a:lnTo>
                    <a:pt x="2958" y="896"/>
                  </a:lnTo>
                  <a:lnTo>
                    <a:pt x="2902" y="926"/>
                  </a:lnTo>
                  <a:lnTo>
                    <a:pt x="2841" y="954"/>
                  </a:lnTo>
                  <a:lnTo>
                    <a:pt x="2775" y="981"/>
                  </a:lnTo>
                  <a:lnTo>
                    <a:pt x="2706" y="1006"/>
                  </a:lnTo>
                  <a:lnTo>
                    <a:pt x="2632" y="1030"/>
                  </a:lnTo>
                  <a:lnTo>
                    <a:pt x="2554" y="1052"/>
                  </a:lnTo>
                  <a:lnTo>
                    <a:pt x="2472" y="1072"/>
                  </a:lnTo>
                  <a:lnTo>
                    <a:pt x="2388" y="1090"/>
                  </a:lnTo>
                  <a:lnTo>
                    <a:pt x="2299" y="1107"/>
                  </a:lnTo>
                  <a:lnTo>
                    <a:pt x="2208" y="1122"/>
                  </a:lnTo>
                  <a:lnTo>
                    <a:pt x="2114" y="1134"/>
                  </a:lnTo>
                  <a:lnTo>
                    <a:pt x="2016" y="1145"/>
                  </a:lnTo>
                  <a:lnTo>
                    <a:pt x="1917" y="1153"/>
                  </a:lnTo>
                  <a:lnTo>
                    <a:pt x="1815" y="1159"/>
                  </a:lnTo>
                  <a:lnTo>
                    <a:pt x="1712" y="1163"/>
                  </a:lnTo>
                  <a:lnTo>
                    <a:pt x="1606" y="1164"/>
                  </a:lnTo>
                  <a:lnTo>
                    <a:pt x="1500" y="1163"/>
                  </a:lnTo>
                  <a:lnTo>
                    <a:pt x="1397" y="1159"/>
                  </a:lnTo>
                  <a:lnTo>
                    <a:pt x="1295" y="1153"/>
                  </a:lnTo>
                  <a:lnTo>
                    <a:pt x="1195" y="1145"/>
                  </a:lnTo>
                  <a:lnTo>
                    <a:pt x="1098" y="1134"/>
                  </a:lnTo>
                  <a:lnTo>
                    <a:pt x="1004" y="1122"/>
                  </a:lnTo>
                  <a:lnTo>
                    <a:pt x="912" y="1107"/>
                  </a:lnTo>
                  <a:lnTo>
                    <a:pt x="824" y="1090"/>
                  </a:lnTo>
                  <a:lnTo>
                    <a:pt x="739" y="1072"/>
                  </a:lnTo>
                  <a:lnTo>
                    <a:pt x="658" y="1052"/>
                  </a:lnTo>
                  <a:lnTo>
                    <a:pt x="580" y="1030"/>
                  </a:lnTo>
                  <a:lnTo>
                    <a:pt x="506" y="1006"/>
                  </a:lnTo>
                  <a:lnTo>
                    <a:pt x="436" y="981"/>
                  </a:lnTo>
                  <a:lnTo>
                    <a:pt x="371" y="954"/>
                  </a:lnTo>
                  <a:lnTo>
                    <a:pt x="310" y="926"/>
                  </a:lnTo>
                  <a:lnTo>
                    <a:pt x="254" y="896"/>
                  </a:lnTo>
                  <a:lnTo>
                    <a:pt x="203" y="865"/>
                  </a:lnTo>
                  <a:lnTo>
                    <a:pt x="157" y="833"/>
                  </a:lnTo>
                  <a:lnTo>
                    <a:pt x="116" y="800"/>
                  </a:lnTo>
                  <a:lnTo>
                    <a:pt x="82" y="766"/>
                  </a:lnTo>
                  <a:lnTo>
                    <a:pt x="53" y="731"/>
                  </a:lnTo>
                  <a:lnTo>
                    <a:pt x="30" y="695"/>
                  </a:lnTo>
                  <a:lnTo>
                    <a:pt x="13" y="658"/>
                  </a:lnTo>
                  <a:lnTo>
                    <a:pt x="3" y="620"/>
                  </a:lnTo>
                  <a:lnTo>
                    <a:pt x="0" y="582"/>
                  </a:lnTo>
                  <a:lnTo>
                    <a:pt x="3" y="544"/>
                  </a:lnTo>
                  <a:lnTo>
                    <a:pt x="13" y="506"/>
                  </a:lnTo>
                  <a:lnTo>
                    <a:pt x="30" y="469"/>
                  </a:lnTo>
                  <a:lnTo>
                    <a:pt x="53" y="433"/>
                  </a:lnTo>
                  <a:lnTo>
                    <a:pt x="82" y="398"/>
                  </a:lnTo>
                  <a:lnTo>
                    <a:pt x="116" y="364"/>
                  </a:lnTo>
                  <a:lnTo>
                    <a:pt x="157" y="331"/>
                  </a:lnTo>
                  <a:lnTo>
                    <a:pt x="203" y="299"/>
                  </a:lnTo>
                  <a:lnTo>
                    <a:pt x="254" y="268"/>
                  </a:lnTo>
                  <a:lnTo>
                    <a:pt x="310" y="238"/>
                  </a:lnTo>
                  <a:lnTo>
                    <a:pt x="371" y="210"/>
                  </a:lnTo>
                  <a:lnTo>
                    <a:pt x="436" y="183"/>
                  </a:lnTo>
                  <a:lnTo>
                    <a:pt x="506" y="158"/>
                  </a:lnTo>
                  <a:lnTo>
                    <a:pt x="580" y="135"/>
                  </a:lnTo>
                  <a:lnTo>
                    <a:pt x="658" y="112"/>
                  </a:lnTo>
                  <a:lnTo>
                    <a:pt x="739" y="92"/>
                  </a:lnTo>
                  <a:lnTo>
                    <a:pt x="824" y="74"/>
                  </a:lnTo>
                  <a:lnTo>
                    <a:pt x="912" y="57"/>
                  </a:lnTo>
                  <a:lnTo>
                    <a:pt x="1004" y="43"/>
                  </a:lnTo>
                  <a:lnTo>
                    <a:pt x="1098" y="30"/>
                  </a:lnTo>
                  <a:lnTo>
                    <a:pt x="1195" y="19"/>
                  </a:lnTo>
                  <a:lnTo>
                    <a:pt x="1295" y="11"/>
                  </a:lnTo>
                  <a:lnTo>
                    <a:pt x="1397" y="5"/>
                  </a:lnTo>
                  <a:lnTo>
                    <a:pt x="1500" y="2"/>
                  </a:lnTo>
                  <a:lnTo>
                    <a:pt x="1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0" name="Freeform 183"/>
            <p:cNvSpPr>
              <a:spLocks/>
            </p:cNvSpPr>
            <p:nvPr/>
          </p:nvSpPr>
          <p:spPr bwMode="auto">
            <a:xfrm>
              <a:off x="10059988" y="2917825"/>
              <a:ext cx="463550" cy="93663"/>
            </a:xfrm>
            <a:custGeom>
              <a:avLst/>
              <a:gdLst>
                <a:gd name="T0" fmla="*/ 87 w 3212"/>
                <a:gd name="T1" fmla="*/ 40 h 648"/>
                <a:gd name="T2" fmla="*/ 256 w 3212"/>
                <a:gd name="T3" fmla="*/ 114 h 648"/>
                <a:gd name="T4" fmla="*/ 442 w 3212"/>
                <a:gd name="T5" fmla="*/ 179 h 648"/>
                <a:gd name="T6" fmla="*/ 647 w 3212"/>
                <a:gd name="T7" fmla="*/ 233 h 648"/>
                <a:gd name="T8" fmla="*/ 869 w 3212"/>
                <a:gd name="T9" fmla="*/ 277 h 648"/>
                <a:gd name="T10" fmla="*/ 1103 w 3212"/>
                <a:gd name="T11" fmla="*/ 310 h 648"/>
                <a:gd name="T12" fmla="*/ 1349 w 3212"/>
                <a:gd name="T13" fmla="*/ 330 h 648"/>
                <a:gd name="T14" fmla="*/ 1606 w 3212"/>
                <a:gd name="T15" fmla="*/ 338 h 648"/>
                <a:gd name="T16" fmla="*/ 1862 w 3212"/>
                <a:gd name="T17" fmla="*/ 330 h 648"/>
                <a:gd name="T18" fmla="*/ 2109 w 3212"/>
                <a:gd name="T19" fmla="*/ 310 h 648"/>
                <a:gd name="T20" fmla="*/ 2343 w 3212"/>
                <a:gd name="T21" fmla="*/ 277 h 648"/>
                <a:gd name="T22" fmla="*/ 2564 w 3212"/>
                <a:gd name="T23" fmla="*/ 233 h 648"/>
                <a:gd name="T24" fmla="*/ 2769 w 3212"/>
                <a:gd name="T25" fmla="*/ 179 h 648"/>
                <a:gd name="T26" fmla="*/ 2957 w 3212"/>
                <a:gd name="T27" fmla="*/ 114 h 648"/>
                <a:gd name="T28" fmla="*/ 3125 w 3212"/>
                <a:gd name="T29" fmla="*/ 40 h 648"/>
                <a:gd name="T30" fmla="*/ 3209 w 3212"/>
                <a:gd name="T31" fmla="*/ 33 h 648"/>
                <a:gd name="T32" fmla="*/ 3209 w 3212"/>
                <a:gd name="T33" fmla="*/ 104 h 648"/>
                <a:gd name="T34" fmla="*/ 3182 w 3212"/>
                <a:gd name="T35" fmla="*/ 179 h 648"/>
                <a:gd name="T36" fmla="*/ 3130 w 3212"/>
                <a:gd name="T37" fmla="*/ 250 h 648"/>
                <a:gd name="T38" fmla="*/ 3055 w 3212"/>
                <a:gd name="T39" fmla="*/ 317 h 648"/>
                <a:gd name="T40" fmla="*/ 2958 w 3212"/>
                <a:gd name="T41" fmla="*/ 381 h 648"/>
                <a:gd name="T42" fmla="*/ 2841 w 3212"/>
                <a:gd name="T43" fmla="*/ 439 h 648"/>
                <a:gd name="T44" fmla="*/ 2706 w 3212"/>
                <a:gd name="T45" fmla="*/ 491 h 648"/>
                <a:gd name="T46" fmla="*/ 2554 w 3212"/>
                <a:gd name="T47" fmla="*/ 536 h 648"/>
                <a:gd name="T48" fmla="*/ 2388 w 3212"/>
                <a:gd name="T49" fmla="*/ 575 h 648"/>
                <a:gd name="T50" fmla="*/ 2208 w 3212"/>
                <a:gd name="T51" fmla="*/ 606 h 648"/>
                <a:gd name="T52" fmla="*/ 2016 w 3212"/>
                <a:gd name="T53" fmla="*/ 629 h 648"/>
                <a:gd name="T54" fmla="*/ 1815 w 3212"/>
                <a:gd name="T55" fmla="*/ 644 h 648"/>
                <a:gd name="T56" fmla="*/ 1606 w 3212"/>
                <a:gd name="T57" fmla="*/ 648 h 648"/>
                <a:gd name="T58" fmla="*/ 1397 w 3212"/>
                <a:gd name="T59" fmla="*/ 644 h 648"/>
                <a:gd name="T60" fmla="*/ 1195 w 3212"/>
                <a:gd name="T61" fmla="*/ 629 h 648"/>
                <a:gd name="T62" fmla="*/ 1004 w 3212"/>
                <a:gd name="T63" fmla="*/ 606 h 648"/>
                <a:gd name="T64" fmla="*/ 824 w 3212"/>
                <a:gd name="T65" fmla="*/ 575 h 648"/>
                <a:gd name="T66" fmla="*/ 658 w 3212"/>
                <a:gd name="T67" fmla="*/ 536 h 648"/>
                <a:gd name="T68" fmla="*/ 506 w 3212"/>
                <a:gd name="T69" fmla="*/ 491 h 648"/>
                <a:gd name="T70" fmla="*/ 371 w 3212"/>
                <a:gd name="T71" fmla="*/ 439 h 648"/>
                <a:gd name="T72" fmla="*/ 254 w 3212"/>
                <a:gd name="T73" fmla="*/ 381 h 648"/>
                <a:gd name="T74" fmla="*/ 157 w 3212"/>
                <a:gd name="T75" fmla="*/ 317 h 648"/>
                <a:gd name="T76" fmla="*/ 82 w 3212"/>
                <a:gd name="T77" fmla="*/ 250 h 648"/>
                <a:gd name="T78" fmla="*/ 30 w 3212"/>
                <a:gd name="T79" fmla="*/ 179 h 648"/>
                <a:gd name="T80" fmla="*/ 3 w 3212"/>
                <a:gd name="T81" fmla="*/ 104 h 648"/>
                <a:gd name="T82" fmla="*/ 3 w 3212"/>
                <a:gd name="T83" fmla="*/ 3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8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9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6"/>
                  </a:lnTo>
                  <a:lnTo>
                    <a:pt x="1606" y="338"/>
                  </a:lnTo>
                  <a:lnTo>
                    <a:pt x="1735" y="336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9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9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50"/>
                  </a:lnTo>
                  <a:lnTo>
                    <a:pt x="2958" y="381"/>
                  </a:lnTo>
                  <a:lnTo>
                    <a:pt x="2902" y="410"/>
                  </a:lnTo>
                  <a:lnTo>
                    <a:pt x="2841" y="439"/>
                  </a:lnTo>
                  <a:lnTo>
                    <a:pt x="2775" y="465"/>
                  </a:lnTo>
                  <a:lnTo>
                    <a:pt x="2706" y="491"/>
                  </a:lnTo>
                  <a:lnTo>
                    <a:pt x="2632" y="514"/>
                  </a:lnTo>
                  <a:lnTo>
                    <a:pt x="2554" y="536"/>
                  </a:lnTo>
                  <a:lnTo>
                    <a:pt x="2472" y="557"/>
                  </a:lnTo>
                  <a:lnTo>
                    <a:pt x="2388" y="575"/>
                  </a:lnTo>
                  <a:lnTo>
                    <a:pt x="2299" y="592"/>
                  </a:lnTo>
                  <a:lnTo>
                    <a:pt x="2208" y="606"/>
                  </a:lnTo>
                  <a:lnTo>
                    <a:pt x="2114" y="619"/>
                  </a:lnTo>
                  <a:lnTo>
                    <a:pt x="2016" y="629"/>
                  </a:lnTo>
                  <a:lnTo>
                    <a:pt x="1917" y="638"/>
                  </a:lnTo>
                  <a:lnTo>
                    <a:pt x="1815" y="644"/>
                  </a:lnTo>
                  <a:lnTo>
                    <a:pt x="1712" y="647"/>
                  </a:lnTo>
                  <a:lnTo>
                    <a:pt x="1606" y="648"/>
                  </a:lnTo>
                  <a:lnTo>
                    <a:pt x="1500" y="647"/>
                  </a:lnTo>
                  <a:lnTo>
                    <a:pt x="1397" y="644"/>
                  </a:lnTo>
                  <a:lnTo>
                    <a:pt x="1295" y="638"/>
                  </a:lnTo>
                  <a:lnTo>
                    <a:pt x="1195" y="629"/>
                  </a:lnTo>
                  <a:lnTo>
                    <a:pt x="1098" y="619"/>
                  </a:lnTo>
                  <a:lnTo>
                    <a:pt x="1004" y="606"/>
                  </a:lnTo>
                  <a:lnTo>
                    <a:pt x="912" y="592"/>
                  </a:lnTo>
                  <a:lnTo>
                    <a:pt x="824" y="575"/>
                  </a:lnTo>
                  <a:lnTo>
                    <a:pt x="739" y="557"/>
                  </a:lnTo>
                  <a:lnTo>
                    <a:pt x="658" y="536"/>
                  </a:lnTo>
                  <a:lnTo>
                    <a:pt x="580" y="514"/>
                  </a:lnTo>
                  <a:lnTo>
                    <a:pt x="506" y="491"/>
                  </a:lnTo>
                  <a:lnTo>
                    <a:pt x="436" y="465"/>
                  </a:lnTo>
                  <a:lnTo>
                    <a:pt x="371" y="439"/>
                  </a:lnTo>
                  <a:lnTo>
                    <a:pt x="310" y="410"/>
                  </a:lnTo>
                  <a:lnTo>
                    <a:pt x="254" y="381"/>
                  </a:lnTo>
                  <a:lnTo>
                    <a:pt x="203" y="350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9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1" name="Freeform 184"/>
            <p:cNvSpPr>
              <a:spLocks/>
            </p:cNvSpPr>
            <p:nvPr/>
          </p:nvSpPr>
          <p:spPr bwMode="auto">
            <a:xfrm>
              <a:off x="10059988" y="2995613"/>
              <a:ext cx="463550" cy="93663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4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4 h 647"/>
                <a:gd name="T28" fmla="*/ 3125 w 3212"/>
                <a:gd name="T29" fmla="*/ 40 h 647"/>
                <a:gd name="T30" fmla="*/ 3209 w 3212"/>
                <a:gd name="T31" fmla="*/ 33 h 647"/>
                <a:gd name="T32" fmla="*/ 3209 w 3212"/>
                <a:gd name="T33" fmla="*/ 104 h 647"/>
                <a:gd name="T34" fmla="*/ 3182 w 3212"/>
                <a:gd name="T35" fmla="*/ 178 h 647"/>
                <a:gd name="T36" fmla="*/ 3130 w 3212"/>
                <a:gd name="T37" fmla="*/ 250 h 647"/>
                <a:gd name="T38" fmla="*/ 3055 w 3212"/>
                <a:gd name="T39" fmla="*/ 317 h 647"/>
                <a:gd name="T40" fmla="*/ 2958 w 3212"/>
                <a:gd name="T41" fmla="*/ 380 h 647"/>
                <a:gd name="T42" fmla="*/ 2841 w 3212"/>
                <a:gd name="T43" fmla="*/ 438 h 647"/>
                <a:gd name="T44" fmla="*/ 2706 w 3212"/>
                <a:gd name="T45" fmla="*/ 490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3 h 647"/>
                <a:gd name="T56" fmla="*/ 1606 w 3212"/>
                <a:gd name="T57" fmla="*/ 647 h 647"/>
                <a:gd name="T58" fmla="*/ 1397 w 3212"/>
                <a:gd name="T59" fmla="*/ 643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90 h 647"/>
                <a:gd name="T70" fmla="*/ 371 w 3212"/>
                <a:gd name="T71" fmla="*/ 438 h 647"/>
                <a:gd name="T72" fmla="*/ 254 w 3212"/>
                <a:gd name="T73" fmla="*/ 380 h 647"/>
                <a:gd name="T74" fmla="*/ 157 w 3212"/>
                <a:gd name="T75" fmla="*/ 317 h 647"/>
                <a:gd name="T76" fmla="*/ 82 w 3212"/>
                <a:gd name="T77" fmla="*/ 250 h 647"/>
                <a:gd name="T78" fmla="*/ 30 w 3212"/>
                <a:gd name="T79" fmla="*/ 178 h 647"/>
                <a:gd name="T80" fmla="*/ 3 w 3212"/>
                <a:gd name="T81" fmla="*/ 104 h 647"/>
                <a:gd name="T82" fmla="*/ 3 w 3212"/>
                <a:gd name="T83" fmla="*/ 33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8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49"/>
                  </a:lnTo>
                  <a:lnTo>
                    <a:pt x="2958" y="380"/>
                  </a:lnTo>
                  <a:lnTo>
                    <a:pt x="2902" y="409"/>
                  </a:lnTo>
                  <a:lnTo>
                    <a:pt x="2841" y="438"/>
                  </a:lnTo>
                  <a:lnTo>
                    <a:pt x="2775" y="464"/>
                  </a:lnTo>
                  <a:lnTo>
                    <a:pt x="2706" y="490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6"/>
                  </a:lnTo>
                  <a:lnTo>
                    <a:pt x="2388" y="574"/>
                  </a:lnTo>
                  <a:lnTo>
                    <a:pt x="2299" y="591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7"/>
                  </a:lnTo>
                  <a:lnTo>
                    <a:pt x="1815" y="643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3"/>
                  </a:lnTo>
                  <a:lnTo>
                    <a:pt x="1295" y="637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1"/>
                  </a:lnTo>
                  <a:lnTo>
                    <a:pt x="824" y="574"/>
                  </a:lnTo>
                  <a:lnTo>
                    <a:pt x="739" y="556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90"/>
                  </a:lnTo>
                  <a:lnTo>
                    <a:pt x="436" y="464"/>
                  </a:lnTo>
                  <a:lnTo>
                    <a:pt x="371" y="438"/>
                  </a:lnTo>
                  <a:lnTo>
                    <a:pt x="310" y="409"/>
                  </a:lnTo>
                  <a:lnTo>
                    <a:pt x="254" y="380"/>
                  </a:lnTo>
                  <a:lnTo>
                    <a:pt x="203" y="349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8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2" name="Freeform 185"/>
            <p:cNvSpPr>
              <a:spLocks/>
            </p:cNvSpPr>
            <p:nvPr/>
          </p:nvSpPr>
          <p:spPr bwMode="auto">
            <a:xfrm>
              <a:off x="10059988" y="3074988"/>
              <a:ext cx="463550" cy="92075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3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3 h 647"/>
                <a:gd name="T28" fmla="*/ 3125 w 3212"/>
                <a:gd name="T29" fmla="*/ 40 h 647"/>
                <a:gd name="T30" fmla="*/ 3209 w 3212"/>
                <a:gd name="T31" fmla="*/ 32 h 647"/>
                <a:gd name="T32" fmla="*/ 3209 w 3212"/>
                <a:gd name="T33" fmla="*/ 103 h 647"/>
                <a:gd name="T34" fmla="*/ 3182 w 3212"/>
                <a:gd name="T35" fmla="*/ 178 h 647"/>
                <a:gd name="T36" fmla="*/ 3130 w 3212"/>
                <a:gd name="T37" fmla="*/ 249 h 647"/>
                <a:gd name="T38" fmla="*/ 3055 w 3212"/>
                <a:gd name="T39" fmla="*/ 316 h 647"/>
                <a:gd name="T40" fmla="*/ 2958 w 3212"/>
                <a:gd name="T41" fmla="*/ 379 h 647"/>
                <a:gd name="T42" fmla="*/ 2841 w 3212"/>
                <a:gd name="T43" fmla="*/ 437 h 647"/>
                <a:gd name="T44" fmla="*/ 2706 w 3212"/>
                <a:gd name="T45" fmla="*/ 489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2 h 647"/>
                <a:gd name="T56" fmla="*/ 1606 w 3212"/>
                <a:gd name="T57" fmla="*/ 647 h 647"/>
                <a:gd name="T58" fmla="*/ 1397 w 3212"/>
                <a:gd name="T59" fmla="*/ 642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89 h 647"/>
                <a:gd name="T70" fmla="*/ 371 w 3212"/>
                <a:gd name="T71" fmla="*/ 437 h 647"/>
                <a:gd name="T72" fmla="*/ 254 w 3212"/>
                <a:gd name="T73" fmla="*/ 379 h 647"/>
                <a:gd name="T74" fmla="*/ 157 w 3212"/>
                <a:gd name="T75" fmla="*/ 316 h 647"/>
                <a:gd name="T76" fmla="*/ 82 w 3212"/>
                <a:gd name="T77" fmla="*/ 249 h 647"/>
                <a:gd name="T78" fmla="*/ 30 w 3212"/>
                <a:gd name="T79" fmla="*/ 178 h 647"/>
                <a:gd name="T80" fmla="*/ 3 w 3212"/>
                <a:gd name="T81" fmla="*/ 103 h 647"/>
                <a:gd name="T82" fmla="*/ 3 w 3212"/>
                <a:gd name="T83" fmla="*/ 3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3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3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2"/>
                  </a:lnTo>
                  <a:lnTo>
                    <a:pt x="3212" y="65"/>
                  </a:lnTo>
                  <a:lnTo>
                    <a:pt x="3209" y="103"/>
                  </a:lnTo>
                  <a:lnTo>
                    <a:pt x="3199" y="141"/>
                  </a:lnTo>
                  <a:lnTo>
                    <a:pt x="3182" y="178"/>
                  </a:lnTo>
                  <a:lnTo>
                    <a:pt x="3159" y="214"/>
                  </a:lnTo>
                  <a:lnTo>
                    <a:pt x="3130" y="249"/>
                  </a:lnTo>
                  <a:lnTo>
                    <a:pt x="3096" y="283"/>
                  </a:lnTo>
                  <a:lnTo>
                    <a:pt x="3055" y="316"/>
                  </a:lnTo>
                  <a:lnTo>
                    <a:pt x="3009" y="348"/>
                  </a:lnTo>
                  <a:lnTo>
                    <a:pt x="2958" y="379"/>
                  </a:lnTo>
                  <a:lnTo>
                    <a:pt x="2902" y="409"/>
                  </a:lnTo>
                  <a:lnTo>
                    <a:pt x="2841" y="437"/>
                  </a:lnTo>
                  <a:lnTo>
                    <a:pt x="2775" y="464"/>
                  </a:lnTo>
                  <a:lnTo>
                    <a:pt x="2706" y="489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5"/>
                  </a:lnTo>
                  <a:lnTo>
                    <a:pt x="2388" y="574"/>
                  </a:lnTo>
                  <a:lnTo>
                    <a:pt x="2299" y="590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6"/>
                  </a:lnTo>
                  <a:lnTo>
                    <a:pt x="1815" y="642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2"/>
                  </a:lnTo>
                  <a:lnTo>
                    <a:pt x="1295" y="636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0"/>
                  </a:lnTo>
                  <a:lnTo>
                    <a:pt x="824" y="574"/>
                  </a:lnTo>
                  <a:lnTo>
                    <a:pt x="739" y="555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89"/>
                  </a:lnTo>
                  <a:lnTo>
                    <a:pt x="436" y="464"/>
                  </a:lnTo>
                  <a:lnTo>
                    <a:pt x="371" y="437"/>
                  </a:lnTo>
                  <a:lnTo>
                    <a:pt x="310" y="409"/>
                  </a:lnTo>
                  <a:lnTo>
                    <a:pt x="254" y="379"/>
                  </a:lnTo>
                  <a:lnTo>
                    <a:pt x="203" y="348"/>
                  </a:lnTo>
                  <a:lnTo>
                    <a:pt x="157" y="316"/>
                  </a:lnTo>
                  <a:lnTo>
                    <a:pt x="116" y="283"/>
                  </a:lnTo>
                  <a:lnTo>
                    <a:pt x="82" y="249"/>
                  </a:lnTo>
                  <a:lnTo>
                    <a:pt x="53" y="214"/>
                  </a:lnTo>
                  <a:lnTo>
                    <a:pt x="30" y="178"/>
                  </a:lnTo>
                  <a:lnTo>
                    <a:pt x="13" y="141"/>
                  </a:lnTo>
                  <a:lnTo>
                    <a:pt x="3" y="103"/>
                  </a:lnTo>
                  <a:lnTo>
                    <a:pt x="0" y="65"/>
                  </a:lnTo>
                  <a:lnTo>
                    <a:pt x="3" y="3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3" name="Group 54"/>
          <p:cNvGrpSpPr/>
          <p:nvPr/>
        </p:nvGrpSpPr>
        <p:grpSpPr>
          <a:xfrm>
            <a:off x="5624513" y="3652835"/>
            <a:ext cx="226972" cy="224496"/>
            <a:chOff x="2587625" y="4291013"/>
            <a:chExt cx="444500" cy="439738"/>
          </a:xfrm>
          <a:solidFill>
            <a:srgbClr val="FFFFFF"/>
          </a:solidFill>
        </p:grpSpPr>
        <p:sp>
          <p:nvSpPr>
            <p:cNvPr id="134" name="Freeform 290"/>
            <p:cNvSpPr>
              <a:spLocks noEditPoints="1"/>
            </p:cNvSpPr>
            <p:nvPr/>
          </p:nvSpPr>
          <p:spPr bwMode="auto">
            <a:xfrm>
              <a:off x="2790825" y="4491038"/>
              <a:ext cx="241300" cy="239713"/>
            </a:xfrm>
            <a:custGeom>
              <a:avLst/>
              <a:gdLst>
                <a:gd name="T0" fmla="*/ 582 w 1676"/>
                <a:gd name="T1" fmla="*/ 282 h 1813"/>
                <a:gd name="T2" fmla="*/ 453 w 1676"/>
                <a:gd name="T3" fmla="*/ 343 h 1813"/>
                <a:gd name="T4" fmla="*/ 344 w 1676"/>
                <a:gd name="T5" fmla="*/ 449 h 1813"/>
                <a:gd name="T6" fmla="*/ 274 w 1676"/>
                <a:gd name="T7" fmla="*/ 582 h 1813"/>
                <a:gd name="T8" fmla="*/ 246 w 1676"/>
                <a:gd name="T9" fmla="*/ 729 h 1813"/>
                <a:gd name="T10" fmla="*/ 260 w 1676"/>
                <a:gd name="T11" fmla="*/ 878 h 1813"/>
                <a:gd name="T12" fmla="*/ 316 w 1676"/>
                <a:gd name="T13" fmla="*/ 1018 h 1813"/>
                <a:gd name="T14" fmla="*/ 414 w 1676"/>
                <a:gd name="T15" fmla="*/ 1136 h 1813"/>
                <a:gd name="T16" fmla="*/ 538 w 1676"/>
                <a:gd name="T17" fmla="*/ 1212 h 1813"/>
                <a:gd name="T18" fmla="*/ 673 w 1676"/>
                <a:gd name="T19" fmla="*/ 1242 h 1813"/>
                <a:gd name="T20" fmla="*/ 811 w 1676"/>
                <a:gd name="T21" fmla="*/ 1227 h 1813"/>
                <a:gd name="T22" fmla="*/ 941 w 1676"/>
                <a:gd name="T23" fmla="*/ 1166 h 1813"/>
                <a:gd name="T24" fmla="*/ 1049 w 1676"/>
                <a:gd name="T25" fmla="*/ 1061 h 1813"/>
                <a:gd name="T26" fmla="*/ 1119 w 1676"/>
                <a:gd name="T27" fmla="*/ 927 h 1813"/>
                <a:gd name="T28" fmla="*/ 1147 w 1676"/>
                <a:gd name="T29" fmla="*/ 779 h 1813"/>
                <a:gd name="T30" fmla="*/ 1133 w 1676"/>
                <a:gd name="T31" fmla="*/ 630 h 1813"/>
                <a:gd name="T32" fmla="*/ 1077 w 1676"/>
                <a:gd name="T33" fmla="*/ 491 h 1813"/>
                <a:gd name="T34" fmla="*/ 980 w 1676"/>
                <a:gd name="T35" fmla="*/ 374 h 1813"/>
                <a:gd name="T36" fmla="*/ 855 w 1676"/>
                <a:gd name="T37" fmla="*/ 298 h 1813"/>
                <a:gd name="T38" fmla="*/ 720 w 1676"/>
                <a:gd name="T39" fmla="*/ 267 h 1813"/>
                <a:gd name="T40" fmla="*/ 781 w 1676"/>
                <a:gd name="T41" fmla="*/ 5 h 1813"/>
                <a:gd name="T42" fmla="*/ 946 w 1676"/>
                <a:gd name="T43" fmla="*/ 49 h 1813"/>
                <a:gd name="T44" fmla="*/ 1099 w 1676"/>
                <a:gd name="T45" fmla="*/ 137 h 1813"/>
                <a:gd name="T46" fmla="*/ 1230 w 1676"/>
                <a:gd name="T47" fmla="*/ 267 h 1813"/>
                <a:gd name="T48" fmla="*/ 1324 w 1676"/>
                <a:gd name="T49" fmla="*/ 424 h 1813"/>
                <a:gd name="T50" fmla="*/ 1378 w 1676"/>
                <a:gd name="T51" fmla="*/ 596 h 1813"/>
                <a:gd name="T52" fmla="*/ 1393 w 1676"/>
                <a:gd name="T53" fmla="*/ 775 h 1813"/>
                <a:gd name="T54" fmla="*/ 1368 w 1676"/>
                <a:gd name="T55" fmla="*/ 953 h 1813"/>
                <a:gd name="T56" fmla="*/ 1603 w 1676"/>
                <a:gd name="T57" fmla="*/ 1363 h 1813"/>
                <a:gd name="T58" fmla="*/ 1656 w 1676"/>
                <a:gd name="T59" fmla="*/ 1449 h 1813"/>
                <a:gd name="T60" fmla="*/ 1676 w 1676"/>
                <a:gd name="T61" fmla="*/ 1550 h 1813"/>
                <a:gd name="T62" fmla="*/ 1656 w 1676"/>
                <a:gd name="T63" fmla="*/ 1651 h 1813"/>
                <a:gd name="T64" fmla="*/ 1603 w 1676"/>
                <a:gd name="T65" fmla="*/ 1737 h 1813"/>
                <a:gd name="T66" fmla="*/ 1515 w 1676"/>
                <a:gd name="T67" fmla="*/ 1798 h 1813"/>
                <a:gd name="T68" fmla="*/ 1414 w 1676"/>
                <a:gd name="T69" fmla="*/ 1813 h 1813"/>
                <a:gd name="T70" fmla="*/ 1316 w 1676"/>
                <a:gd name="T71" fmla="*/ 1783 h 1813"/>
                <a:gd name="T72" fmla="*/ 986 w 1676"/>
                <a:gd name="T73" fmla="*/ 1441 h 1813"/>
                <a:gd name="T74" fmla="*/ 826 w 1676"/>
                <a:gd name="T75" fmla="*/ 1496 h 1813"/>
                <a:gd name="T76" fmla="*/ 660 w 1676"/>
                <a:gd name="T77" fmla="*/ 1508 h 1813"/>
                <a:gd name="T78" fmla="*/ 496 w 1676"/>
                <a:gd name="T79" fmla="*/ 1477 h 1813"/>
                <a:gd name="T80" fmla="*/ 341 w 1676"/>
                <a:gd name="T81" fmla="*/ 1404 h 1813"/>
                <a:gd name="T82" fmla="*/ 204 w 1676"/>
                <a:gd name="T83" fmla="*/ 1289 h 1813"/>
                <a:gd name="T84" fmla="*/ 95 w 1676"/>
                <a:gd name="T85" fmla="*/ 1137 h 1813"/>
                <a:gd name="T86" fmla="*/ 27 w 1676"/>
                <a:gd name="T87" fmla="*/ 966 h 1813"/>
                <a:gd name="T88" fmla="*/ 0 w 1676"/>
                <a:gd name="T89" fmla="*/ 785 h 1813"/>
                <a:gd name="T90" fmla="*/ 13 w 1676"/>
                <a:gd name="T91" fmla="*/ 602 h 1813"/>
                <a:gd name="T92" fmla="*/ 67 w 1676"/>
                <a:gd name="T93" fmla="*/ 427 h 1813"/>
                <a:gd name="T94" fmla="*/ 162 w 1676"/>
                <a:gd name="T95" fmla="*/ 268 h 1813"/>
                <a:gd name="T96" fmla="*/ 294 w 1676"/>
                <a:gd name="T97" fmla="*/ 137 h 1813"/>
                <a:gd name="T98" fmla="*/ 447 w 1676"/>
                <a:gd name="T99" fmla="*/ 49 h 1813"/>
                <a:gd name="T100" fmla="*/ 612 w 1676"/>
                <a:gd name="T101" fmla="*/ 5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76" h="1813">
                  <a:moveTo>
                    <a:pt x="673" y="267"/>
                  </a:moveTo>
                  <a:lnTo>
                    <a:pt x="627" y="272"/>
                  </a:lnTo>
                  <a:lnTo>
                    <a:pt x="582" y="282"/>
                  </a:lnTo>
                  <a:lnTo>
                    <a:pt x="538" y="298"/>
                  </a:lnTo>
                  <a:lnTo>
                    <a:pt x="495" y="317"/>
                  </a:lnTo>
                  <a:lnTo>
                    <a:pt x="453" y="343"/>
                  </a:lnTo>
                  <a:lnTo>
                    <a:pt x="414" y="374"/>
                  </a:lnTo>
                  <a:lnTo>
                    <a:pt x="377" y="409"/>
                  </a:lnTo>
                  <a:lnTo>
                    <a:pt x="344" y="449"/>
                  </a:lnTo>
                  <a:lnTo>
                    <a:pt x="316" y="491"/>
                  </a:lnTo>
                  <a:lnTo>
                    <a:pt x="293" y="536"/>
                  </a:lnTo>
                  <a:lnTo>
                    <a:pt x="274" y="582"/>
                  </a:lnTo>
                  <a:lnTo>
                    <a:pt x="260" y="630"/>
                  </a:lnTo>
                  <a:lnTo>
                    <a:pt x="251" y="679"/>
                  </a:lnTo>
                  <a:lnTo>
                    <a:pt x="246" y="729"/>
                  </a:lnTo>
                  <a:lnTo>
                    <a:pt x="246" y="779"/>
                  </a:lnTo>
                  <a:lnTo>
                    <a:pt x="251" y="829"/>
                  </a:lnTo>
                  <a:lnTo>
                    <a:pt x="260" y="878"/>
                  </a:lnTo>
                  <a:lnTo>
                    <a:pt x="274" y="927"/>
                  </a:lnTo>
                  <a:lnTo>
                    <a:pt x="293" y="974"/>
                  </a:lnTo>
                  <a:lnTo>
                    <a:pt x="316" y="1018"/>
                  </a:lnTo>
                  <a:lnTo>
                    <a:pt x="344" y="1061"/>
                  </a:lnTo>
                  <a:lnTo>
                    <a:pt x="377" y="1100"/>
                  </a:lnTo>
                  <a:lnTo>
                    <a:pt x="414" y="1136"/>
                  </a:lnTo>
                  <a:lnTo>
                    <a:pt x="453" y="1166"/>
                  </a:lnTo>
                  <a:lnTo>
                    <a:pt x="495" y="1191"/>
                  </a:lnTo>
                  <a:lnTo>
                    <a:pt x="538" y="1212"/>
                  </a:lnTo>
                  <a:lnTo>
                    <a:pt x="582" y="1227"/>
                  </a:lnTo>
                  <a:lnTo>
                    <a:pt x="627" y="1237"/>
                  </a:lnTo>
                  <a:lnTo>
                    <a:pt x="673" y="1242"/>
                  </a:lnTo>
                  <a:lnTo>
                    <a:pt x="720" y="1242"/>
                  </a:lnTo>
                  <a:lnTo>
                    <a:pt x="766" y="1237"/>
                  </a:lnTo>
                  <a:lnTo>
                    <a:pt x="811" y="1227"/>
                  </a:lnTo>
                  <a:lnTo>
                    <a:pt x="855" y="1212"/>
                  </a:lnTo>
                  <a:lnTo>
                    <a:pt x="898" y="1191"/>
                  </a:lnTo>
                  <a:lnTo>
                    <a:pt x="941" y="1166"/>
                  </a:lnTo>
                  <a:lnTo>
                    <a:pt x="980" y="1136"/>
                  </a:lnTo>
                  <a:lnTo>
                    <a:pt x="1016" y="1100"/>
                  </a:lnTo>
                  <a:lnTo>
                    <a:pt x="1049" y="1061"/>
                  </a:lnTo>
                  <a:lnTo>
                    <a:pt x="1077" y="1018"/>
                  </a:lnTo>
                  <a:lnTo>
                    <a:pt x="1100" y="974"/>
                  </a:lnTo>
                  <a:lnTo>
                    <a:pt x="1119" y="927"/>
                  </a:lnTo>
                  <a:lnTo>
                    <a:pt x="1133" y="878"/>
                  </a:lnTo>
                  <a:lnTo>
                    <a:pt x="1142" y="829"/>
                  </a:lnTo>
                  <a:lnTo>
                    <a:pt x="1147" y="779"/>
                  </a:lnTo>
                  <a:lnTo>
                    <a:pt x="1147" y="729"/>
                  </a:lnTo>
                  <a:lnTo>
                    <a:pt x="1142" y="679"/>
                  </a:lnTo>
                  <a:lnTo>
                    <a:pt x="1133" y="630"/>
                  </a:lnTo>
                  <a:lnTo>
                    <a:pt x="1119" y="582"/>
                  </a:lnTo>
                  <a:lnTo>
                    <a:pt x="1100" y="536"/>
                  </a:lnTo>
                  <a:lnTo>
                    <a:pt x="1077" y="491"/>
                  </a:lnTo>
                  <a:lnTo>
                    <a:pt x="1049" y="449"/>
                  </a:lnTo>
                  <a:lnTo>
                    <a:pt x="1016" y="409"/>
                  </a:lnTo>
                  <a:lnTo>
                    <a:pt x="980" y="374"/>
                  </a:lnTo>
                  <a:lnTo>
                    <a:pt x="941" y="343"/>
                  </a:lnTo>
                  <a:lnTo>
                    <a:pt x="898" y="317"/>
                  </a:lnTo>
                  <a:lnTo>
                    <a:pt x="855" y="298"/>
                  </a:lnTo>
                  <a:lnTo>
                    <a:pt x="811" y="282"/>
                  </a:lnTo>
                  <a:lnTo>
                    <a:pt x="766" y="272"/>
                  </a:lnTo>
                  <a:lnTo>
                    <a:pt x="720" y="267"/>
                  </a:lnTo>
                  <a:lnTo>
                    <a:pt x="673" y="267"/>
                  </a:lnTo>
                  <a:close/>
                  <a:moveTo>
                    <a:pt x="725" y="0"/>
                  </a:moveTo>
                  <a:lnTo>
                    <a:pt x="781" y="5"/>
                  </a:lnTo>
                  <a:lnTo>
                    <a:pt x="837" y="15"/>
                  </a:lnTo>
                  <a:lnTo>
                    <a:pt x="892" y="29"/>
                  </a:lnTo>
                  <a:lnTo>
                    <a:pt x="946" y="49"/>
                  </a:lnTo>
                  <a:lnTo>
                    <a:pt x="999" y="74"/>
                  </a:lnTo>
                  <a:lnTo>
                    <a:pt x="1050" y="103"/>
                  </a:lnTo>
                  <a:lnTo>
                    <a:pt x="1099" y="137"/>
                  </a:lnTo>
                  <a:lnTo>
                    <a:pt x="1145" y="176"/>
                  </a:lnTo>
                  <a:lnTo>
                    <a:pt x="1190" y="219"/>
                  </a:lnTo>
                  <a:lnTo>
                    <a:pt x="1230" y="267"/>
                  </a:lnTo>
                  <a:lnTo>
                    <a:pt x="1266" y="317"/>
                  </a:lnTo>
                  <a:lnTo>
                    <a:pt x="1297" y="369"/>
                  </a:lnTo>
                  <a:lnTo>
                    <a:pt x="1324" y="424"/>
                  </a:lnTo>
                  <a:lnTo>
                    <a:pt x="1346" y="479"/>
                  </a:lnTo>
                  <a:lnTo>
                    <a:pt x="1364" y="537"/>
                  </a:lnTo>
                  <a:lnTo>
                    <a:pt x="1378" y="596"/>
                  </a:lnTo>
                  <a:lnTo>
                    <a:pt x="1387" y="655"/>
                  </a:lnTo>
                  <a:lnTo>
                    <a:pt x="1392" y="715"/>
                  </a:lnTo>
                  <a:lnTo>
                    <a:pt x="1393" y="775"/>
                  </a:lnTo>
                  <a:lnTo>
                    <a:pt x="1389" y="835"/>
                  </a:lnTo>
                  <a:lnTo>
                    <a:pt x="1381" y="895"/>
                  </a:lnTo>
                  <a:lnTo>
                    <a:pt x="1368" y="953"/>
                  </a:lnTo>
                  <a:lnTo>
                    <a:pt x="1351" y="1011"/>
                  </a:lnTo>
                  <a:lnTo>
                    <a:pt x="1330" y="1067"/>
                  </a:lnTo>
                  <a:lnTo>
                    <a:pt x="1603" y="1363"/>
                  </a:lnTo>
                  <a:lnTo>
                    <a:pt x="1625" y="1389"/>
                  </a:lnTo>
                  <a:lnTo>
                    <a:pt x="1642" y="1419"/>
                  </a:lnTo>
                  <a:lnTo>
                    <a:pt x="1656" y="1449"/>
                  </a:lnTo>
                  <a:lnTo>
                    <a:pt x="1668" y="1482"/>
                  </a:lnTo>
                  <a:lnTo>
                    <a:pt x="1674" y="1515"/>
                  </a:lnTo>
                  <a:lnTo>
                    <a:pt x="1676" y="1550"/>
                  </a:lnTo>
                  <a:lnTo>
                    <a:pt x="1674" y="1585"/>
                  </a:lnTo>
                  <a:lnTo>
                    <a:pt x="1668" y="1619"/>
                  </a:lnTo>
                  <a:lnTo>
                    <a:pt x="1656" y="1651"/>
                  </a:lnTo>
                  <a:lnTo>
                    <a:pt x="1642" y="1682"/>
                  </a:lnTo>
                  <a:lnTo>
                    <a:pt x="1625" y="1711"/>
                  </a:lnTo>
                  <a:lnTo>
                    <a:pt x="1603" y="1737"/>
                  </a:lnTo>
                  <a:lnTo>
                    <a:pt x="1576" y="1762"/>
                  </a:lnTo>
                  <a:lnTo>
                    <a:pt x="1547" y="1783"/>
                  </a:lnTo>
                  <a:lnTo>
                    <a:pt x="1515" y="1798"/>
                  </a:lnTo>
                  <a:lnTo>
                    <a:pt x="1482" y="1809"/>
                  </a:lnTo>
                  <a:lnTo>
                    <a:pt x="1449" y="1813"/>
                  </a:lnTo>
                  <a:lnTo>
                    <a:pt x="1414" y="1813"/>
                  </a:lnTo>
                  <a:lnTo>
                    <a:pt x="1380" y="1809"/>
                  </a:lnTo>
                  <a:lnTo>
                    <a:pt x="1347" y="1798"/>
                  </a:lnTo>
                  <a:lnTo>
                    <a:pt x="1316" y="1783"/>
                  </a:lnTo>
                  <a:lnTo>
                    <a:pt x="1286" y="1762"/>
                  </a:lnTo>
                  <a:lnTo>
                    <a:pt x="1259" y="1737"/>
                  </a:lnTo>
                  <a:lnTo>
                    <a:pt x="986" y="1441"/>
                  </a:lnTo>
                  <a:lnTo>
                    <a:pt x="934" y="1464"/>
                  </a:lnTo>
                  <a:lnTo>
                    <a:pt x="880" y="1483"/>
                  </a:lnTo>
                  <a:lnTo>
                    <a:pt x="826" y="1496"/>
                  </a:lnTo>
                  <a:lnTo>
                    <a:pt x="771" y="1504"/>
                  </a:lnTo>
                  <a:lnTo>
                    <a:pt x="716" y="1509"/>
                  </a:lnTo>
                  <a:lnTo>
                    <a:pt x="660" y="1508"/>
                  </a:lnTo>
                  <a:lnTo>
                    <a:pt x="605" y="1503"/>
                  </a:lnTo>
                  <a:lnTo>
                    <a:pt x="550" y="1493"/>
                  </a:lnTo>
                  <a:lnTo>
                    <a:pt x="496" y="1477"/>
                  </a:lnTo>
                  <a:lnTo>
                    <a:pt x="443" y="1458"/>
                  </a:lnTo>
                  <a:lnTo>
                    <a:pt x="391" y="1434"/>
                  </a:lnTo>
                  <a:lnTo>
                    <a:pt x="341" y="1404"/>
                  </a:lnTo>
                  <a:lnTo>
                    <a:pt x="293" y="1371"/>
                  </a:lnTo>
                  <a:lnTo>
                    <a:pt x="247" y="1332"/>
                  </a:lnTo>
                  <a:lnTo>
                    <a:pt x="204" y="1289"/>
                  </a:lnTo>
                  <a:lnTo>
                    <a:pt x="162" y="1240"/>
                  </a:lnTo>
                  <a:lnTo>
                    <a:pt x="126" y="1190"/>
                  </a:lnTo>
                  <a:lnTo>
                    <a:pt x="95" y="1137"/>
                  </a:lnTo>
                  <a:lnTo>
                    <a:pt x="68" y="1082"/>
                  </a:lnTo>
                  <a:lnTo>
                    <a:pt x="45" y="1024"/>
                  </a:lnTo>
                  <a:lnTo>
                    <a:pt x="27" y="966"/>
                  </a:lnTo>
                  <a:lnTo>
                    <a:pt x="13" y="906"/>
                  </a:lnTo>
                  <a:lnTo>
                    <a:pt x="4" y="846"/>
                  </a:lnTo>
                  <a:lnTo>
                    <a:pt x="0" y="785"/>
                  </a:lnTo>
                  <a:lnTo>
                    <a:pt x="0" y="724"/>
                  </a:lnTo>
                  <a:lnTo>
                    <a:pt x="4" y="663"/>
                  </a:lnTo>
                  <a:lnTo>
                    <a:pt x="13" y="602"/>
                  </a:lnTo>
                  <a:lnTo>
                    <a:pt x="27" y="543"/>
                  </a:lnTo>
                  <a:lnTo>
                    <a:pt x="45" y="485"/>
                  </a:lnTo>
                  <a:lnTo>
                    <a:pt x="67" y="427"/>
                  </a:lnTo>
                  <a:lnTo>
                    <a:pt x="94" y="373"/>
                  </a:lnTo>
                  <a:lnTo>
                    <a:pt x="126" y="319"/>
                  </a:lnTo>
                  <a:lnTo>
                    <a:pt x="162" y="268"/>
                  </a:lnTo>
                  <a:lnTo>
                    <a:pt x="203" y="220"/>
                  </a:lnTo>
                  <a:lnTo>
                    <a:pt x="247" y="176"/>
                  </a:lnTo>
                  <a:lnTo>
                    <a:pt x="294" y="137"/>
                  </a:lnTo>
                  <a:lnTo>
                    <a:pt x="343" y="103"/>
                  </a:lnTo>
                  <a:lnTo>
                    <a:pt x="394" y="74"/>
                  </a:lnTo>
                  <a:lnTo>
                    <a:pt x="447" y="49"/>
                  </a:lnTo>
                  <a:lnTo>
                    <a:pt x="501" y="29"/>
                  </a:lnTo>
                  <a:lnTo>
                    <a:pt x="556" y="15"/>
                  </a:lnTo>
                  <a:lnTo>
                    <a:pt x="612" y="5"/>
                  </a:lnTo>
                  <a:lnTo>
                    <a:pt x="668" y="0"/>
                  </a:lnTo>
                  <a:lnTo>
                    <a:pt x="7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5" name="Freeform 291"/>
            <p:cNvSpPr>
              <a:spLocks/>
            </p:cNvSpPr>
            <p:nvPr/>
          </p:nvSpPr>
          <p:spPr bwMode="auto">
            <a:xfrm>
              <a:off x="2811463" y="4335463"/>
              <a:ext cx="217488" cy="274638"/>
            </a:xfrm>
            <a:custGeom>
              <a:avLst/>
              <a:gdLst>
                <a:gd name="T0" fmla="*/ 459 w 1508"/>
                <a:gd name="T1" fmla="*/ 30 h 2083"/>
                <a:gd name="T2" fmla="*/ 619 w 1508"/>
                <a:gd name="T3" fmla="*/ 254 h 2083"/>
                <a:gd name="T4" fmla="*/ 841 w 1508"/>
                <a:gd name="T5" fmla="*/ 542 h 2083"/>
                <a:gd name="T6" fmla="*/ 960 w 1508"/>
                <a:gd name="T7" fmla="*/ 441 h 2083"/>
                <a:gd name="T8" fmla="*/ 1249 w 1508"/>
                <a:gd name="T9" fmla="*/ 400 h 2083"/>
                <a:gd name="T10" fmla="*/ 1340 w 1508"/>
                <a:gd name="T11" fmla="*/ 564 h 2083"/>
                <a:gd name="T12" fmla="*/ 1411 w 1508"/>
                <a:gd name="T13" fmla="*/ 741 h 2083"/>
                <a:gd name="T14" fmla="*/ 1464 w 1508"/>
                <a:gd name="T15" fmla="*/ 927 h 2083"/>
                <a:gd name="T16" fmla="*/ 1497 w 1508"/>
                <a:gd name="T17" fmla="*/ 1121 h 2083"/>
                <a:gd name="T18" fmla="*/ 1508 w 1508"/>
                <a:gd name="T19" fmla="*/ 1322 h 2083"/>
                <a:gd name="T20" fmla="*/ 1497 w 1508"/>
                <a:gd name="T21" fmla="*/ 1526 h 2083"/>
                <a:gd name="T22" fmla="*/ 1463 w 1508"/>
                <a:gd name="T23" fmla="*/ 1720 h 2083"/>
                <a:gd name="T24" fmla="*/ 1409 w 1508"/>
                <a:gd name="T25" fmla="*/ 1907 h 2083"/>
                <a:gd name="T26" fmla="*/ 1337 w 1508"/>
                <a:gd name="T27" fmla="*/ 2083 h 2083"/>
                <a:gd name="T28" fmla="*/ 1349 w 1508"/>
                <a:gd name="T29" fmla="*/ 1945 h 2083"/>
                <a:gd name="T30" fmla="*/ 1341 w 1508"/>
                <a:gd name="T31" fmla="*/ 1808 h 2083"/>
                <a:gd name="T32" fmla="*/ 1313 w 1508"/>
                <a:gd name="T33" fmla="*/ 1675 h 2083"/>
                <a:gd name="T34" fmla="*/ 1266 w 1508"/>
                <a:gd name="T35" fmla="*/ 1547 h 2083"/>
                <a:gd name="T36" fmla="*/ 1201 w 1508"/>
                <a:gd name="T37" fmla="*/ 1429 h 2083"/>
                <a:gd name="T38" fmla="*/ 1117 w 1508"/>
                <a:gd name="T39" fmla="*/ 1321 h 2083"/>
                <a:gd name="T40" fmla="*/ 1021 w 1508"/>
                <a:gd name="T41" fmla="*/ 1233 h 2083"/>
                <a:gd name="T42" fmla="*/ 915 w 1508"/>
                <a:gd name="T43" fmla="*/ 1162 h 2083"/>
                <a:gd name="T44" fmla="*/ 801 w 1508"/>
                <a:gd name="T45" fmla="*/ 1111 h 2083"/>
                <a:gd name="T46" fmla="*/ 680 w 1508"/>
                <a:gd name="T47" fmla="*/ 1080 h 2083"/>
                <a:gd name="T48" fmla="*/ 554 w 1508"/>
                <a:gd name="T49" fmla="*/ 1069 h 2083"/>
                <a:gd name="T50" fmla="*/ 416 w 1508"/>
                <a:gd name="T51" fmla="*/ 1082 h 2083"/>
                <a:gd name="T52" fmla="*/ 283 w 1508"/>
                <a:gd name="T53" fmla="*/ 1120 h 2083"/>
                <a:gd name="T54" fmla="*/ 160 w 1508"/>
                <a:gd name="T55" fmla="*/ 1182 h 2083"/>
                <a:gd name="T56" fmla="*/ 591 w 1508"/>
                <a:gd name="T57" fmla="*/ 812 h 2083"/>
                <a:gd name="T58" fmla="*/ 751 w 1508"/>
                <a:gd name="T59" fmla="*/ 755 h 2083"/>
                <a:gd name="T60" fmla="*/ 500 w 1508"/>
                <a:gd name="T61" fmla="*/ 407 h 2083"/>
                <a:gd name="T62" fmla="*/ 338 w 1508"/>
                <a:gd name="T63" fmla="*/ 367 h 2083"/>
                <a:gd name="T64" fmla="*/ 175 w 1508"/>
                <a:gd name="T65" fmla="*/ 519 h 2083"/>
                <a:gd name="T66" fmla="*/ 0 w 1508"/>
                <a:gd name="T67" fmla="*/ 375 h 2083"/>
                <a:gd name="T68" fmla="*/ 166 w 1508"/>
                <a:gd name="T69" fmla="*/ 151 h 2083"/>
                <a:gd name="T70" fmla="*/ 287 w 1508"/>
                <a:gd name="T71" fmla="*/ 289 h 2083"/>
                <a:gd name="T72" fmla="*/ 445 w 1508"/>
                <a:gd name="T73" fmla="*/ 351 h 2083"/>
                <a:gd name="T74" fmla="*/ 453 w 1508"/>
                <a:gd name="T75" fmla="*/ 220 h 2083"/>
                <a:gd name="T76" fmla="*/ 316 w 1508"/>
                <a:gd name="T77" fmla="*/ 0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08" h="2083">
                  <a:moveTo>
                    <a:pt x="316" y="0"/>
                  </a:moveTo>
                  <a:lnTo>
                    <a:pt x="459" y="30"/>
                  </a:lnTo>
                  <a:lnTo>
                    <a:pt x="582" y="149"/>
                  </a:lnTo>
                  <a:lnTo>
                    <a:pt x="619" y="254"/>
                  </a:lnTo>
                  <a:lnTo>
                    <a:pt x="647" y="352"/>
                  </a:lnTo>
                  <a:lnTo>
                    <a:pt x="841" y="542"/>
                  </a:lnTo>
                  <a:lnTo>
                    <a:pt x="891" y="559"/>
                  </a:lnTo>
                  <a:lnTo>
                    <a:pt x="960" y="441"/>
                  </a:lnTo>
                  <a:lnTo>
                    <a:pt x="1204" y="417"/>
                  </a:lnTo>
                  <a:lnTo>
                    <a:pt x="1249" y="400"/>
                  </a:lnTo>
                  <a:lnTo>
                    <a:pt x="1297" y="481"/>
                  </a:lnTo>
                  <a:lnTo>
                    <a:pt x="1340" y="564"/>
                  </a:lnTo>
                  <a:lnTo>
                    <a:pt x="1378" y="651"/>
                  </a:lnTo>
                  <a:lnTo>
                    <a:pt x="1411" y="741"/>
                  </a:lnTo>
                  <a:lnTo>
                    <a:pt x="1440" y="832"/>
                  </a:lnTo>
                  <a:lnTo>
                    <a:pt x="1464" y="927"/>
                  </a:lnTo>
                  <a:lnTo>
                    <a:pt x="1483" y="1022"/>
                  </a:lnTo>
                  <a:lnTo>
                    <a:pt x="1497" y="1121"/>
                  </a:lnTo>
                  <a:lnTo>
                    <a:pt x="1505" y="1221"/>
                  </a:lnTo>
                  <a:lnTo>
                    <a:pt x="1508" y="1322"/>
                  </a:lnTo>
                  <a:lnTo>
                    <a:pt x="1505" y="1425"/>
                  </a:lnTo>
                  <a:lnTo>
                    <a:pt x="1497" y="1526"/>
                  </a:lnTo>
                  <a:lnTo>
                    <a:pt x="1483" y="1623"/>
                  </a:lnTo>
                  <a:lnTo>
                    <a:pt x="1463" y="1720"/>
                  </a:lnTo>
                  <a:lnTo>
                    <a:pt x="1439" y="1815"/>
                  </a:lnTo>
                  <a:lnTo>
                    <a:pt x="1409" y="1907"/>
                  </a:lnTo>
                  <a:lnTo>
                    <a:pt x="1375" y="1996"/>
                  </a:lnTo>
                  <a:lnTo>
                    <a:pt x="1337" y="2083"/>
                  </a:lnTo>
                  <a:lnTo>
                    <a:pt x="1345" y="2015"/>
                  </a:lnTo>
                  <a:lnTo>
                    <a:pt x="1349" y="1945"/>
                  </a:lnTo>
                  <a:lnTo>
                    <a:pt x="1347" y="1877"/>
                  </a:lnTo>
                  <a:lnTo>
                    <a:pt x="1341" y="1808"/>
                  </a:lnTo>
                  <a:lnTo>
                    <a:pt x="1329" y="1741"/>
                  </a:lnTo>
                  <a:lnTo>
                    <a:pt x="1313" y="1675"/>
                  </a:lnTo>
                  <a:lnTo>
                    <a:pt x="1293" y="1610"/>
                  </a:lnTo>
                  <a:lnTo>
                    <a:pt x="1266" y="1547"/>
                  </a:lnTo>
                  <a:lnTo>
                    <a:pt x="1236" y="1486"/>
                  </a:lnTo>
                  <a:lnTo>
                    <a:pt x="1201" y="1429"/>
                  </a:lnTo>
                  <a:lnTo>
                    <a:pt x="1161" y="1373"/>
                  </a:lnTo>
                  <a:lnTo>
                    <a:pt x="1117" y="1321"/>
                  </a:lnTo>
                  <a:lnTo>
                    <a:pt x="1071" y="1276"/>
                  </a:lnTo>
                  <a:lnTo>
                    <a:pt x="1021" y="1233"/>
                  </a:lnTo>
                  <a:lnTo>
                    <a:pt x="969" y="1195"/>
                  </a:lnTo>
                  <a:lnTo>
                    <a:pt x="915" y="1162"/>
                  </a:lnTo>
                  <a:lnTo>
                    <a:pt x="859" y="1134"/>
                  </a:lnTo>
                  <a:lnTo>
                    <a:pt x="801" y="1111"/>
                  </a:lnTo>
                  <a:lnTo>
                    <a:pt x="741" y="1093"/>
                  </a:lnTo>
                  <a:lnTo>
                    <a:pt x="680" y="1080"/>
                  </a:lnTo>
                  <a:lnTo>
                    <a:pt x="617" y="1072"/>
                  </a:lnTo>
                  <a:lnTo>
                    <a:pt x="554" y="1069"/>
                  </a:lnTo>
                  <a:lnTo>
                    <a:pt x="484" y="1072"/>
                  </a:lnTo>
                  <a:lnTo>
                    <a:pt x="416" y="1082"/>
                  </a:lnTo>
                  <a:lnTo>
                    <a:pt x="349" y="1098"/>
                  </a:lnTo>
                  <a:lnTo>
                    <a:pt x="283" y="1120"/>
                  </a:lnTo>
                  <a:lnTo>
                    <a:pt x="220" y="1148"/>
                  </a:lnTo>
                  <a:lnTo>
                    <a:pt x="160" y="1182"/>
                  </a:lnTo>
                  <a:lnTo>
                    <a:pt x="338" y="952"/>
                  </a:lnTo>
                  <a:lnTo>
                    <a:pt x="591" y="812"/>
                  </a:lnTo>
                  <a:lnTo>
                    <a:pt x="738" y="833"/>
                  </a:lnTo>
                  <a:lnTo>
                    <a:pt x="751" y="755"/>
                  </a:lnTo>
                  <a:lnTo>
                    <a:pt x="570" y="556"/>
                  </a:lnTo>
                  <a:lnTo>
                    <a:pt x="500" y="407"/>
                  </a:lnTo>
                  <a:lnTo>
                    <a:pt x="400" y="407"/>
                  </a:lnTo>
                  <a:lnTo>
                    <a:pt x="338" y="367"/>
                  </a:lnTo>
                  <a:lnTo>
                    <a:pt x="203" y="345"/>
                  </a:lnTo>
                  <a:lnTo>
                    <a:pt x="175" y="519"/>
                  </a:lnTo>
                  <a:lnTo>
                    <a:pt x="12" y="484"/>
                  </a:lnTo>
                  <a:lnTo>
                    <a:pt x="0" y="375"/>
                  </a:lnTo>
                  <a:lnTo>
                    <a:pt x="125" y="345"/>
                  </a:lnTo>
                  <a:lnTo>
                    <a:pt x="166" y="151"/>
                  </a:lnTo>
                  <a:lnTo>
                    <a:pt x="291" y="207"/>
                  </a:lnTo>
                  <a:lnTo>
                    <a:pt x="287" y="289"/>
                  </a:lnTo>
                  <a:lnTo>
                    <a:pt x="382" y="332"/>
                  </a:lnTo>
                  <a:lnTo>
                    <a:pt x="445" y="351"/>
                  </a:lnTo>
                  <a:lnTo>
                    <a:pt x="522" y="308"/>
                  </a:lnTo>
                  <a:lnTo>
                    <a:pt x="453" y="220"/>
                  </a:lnTo>
                  <a:lnTo>
                    <a:pt x="313" y="71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6" name="Freeform 292"/>
            <p:cNvSpPr>
              <a:spLocks/>
            </p:cNvSpPr>
            <p:nvPr/>
          </p:nvSpPr>
          <p:spPr bwMode="auto">
            <a:xfrm>
              <a:off x="2786063" y="4497388"/>
              <a:ext cx="30163" cy="26988"/>
            </a:xfrm>
            <a:custGeom>
              <a:avLst/>
              <a:gdLst>
                <a:gd name="T0" fmla="*/ 118 w 208"/>
                <a:gd name="T1" fmla="*/ 0 h 197"/>
                <a:gd name="T2" fmla="*/ 208 w 208"/>
                <a:gd name="T3" fmla="*/ 45 h 197"/>
                <a:gd name="T4" fmla="*/ 186 w 208"/>
                <a:gd name="T5" fmla="*/ 66 h 197"/>
                <a:gd name="T6" fmla="*/ 165 w 208"/>
                <a:gd name="T7" fmla="*/ 89 h 197"/>
                <a:gd name="T8" fmla="*/ 147 w 208"/>
                <a:gd name="T9" fmla="*/ 109 h 197"/>
                <a:gd name="T10" fmla="*/ 130 w 208"/>
                <a:gd name="T11" fmla="*/ 131 h 197"/>
                <a:gd name="T12" fmla="*/ 81 w 208"/>
                <a:gd name="T13" fmla="*/ 132 h 197"/>
                <a:gd name="T14" fmla="*/ 29 w 208"/>
                <a:gd name="T15" fmla="*/ 197 h 197"/>
                <a:gd name="T16" fmla="*/ 0 w 208"/>
                <a:gd name="T17" fmla="*/ 61 h 197"/>
                <a:gd name="T18" fmla="*/ 118 w 208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97">
                  <a:moveTo>
                    <a:pt x="118" y="0"/>
                  </a:moveTo>
                  <a:lnTo>
                    <a:pt x="208" y="45"/>
                  </a:lnTo>
                  <a:lnTo>
                    <a:pt x="186" y="66"/>
                  </a:lnTo>
                  <a:lnTo>
                    <a:pt x="165" y="89"/>
                  </a:lnTo>
                  <a:lnTo>
                    <a:pt x="147" y="109"/>
                  </a:lnTo>
                  <a:lnTo>
                    <a:pt x="130" y="131"/>
                  </a:lnTo>
                  <a:lnTo>
                    <a:pt x="81" y="132"/>
                  </a:lnTo>
                  <a:lnTo>
                    <a:pt x="29" y="197"/>
                  </a:lnTo>
                  <a:lnTo>
                    <a:pt x="0" y="6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7" name="Freeform 293"/>
            <p:cNvSpPr>
              <a:spLocks/>
            </p:cNvSpPr>
            <p:nvPr/>
          </p:nvSpPr>
          <p:spPr bwMode="auto">
            <a:xfrm>
              <a:off x="2860675" y="4702175"/>
              <a:ext cx="52388" cy="20638"/>
            </a:xfrm>
            <a:custGeom>
              <a:avLst/>
              <a:gdLst>
                <a:gd name="T0" fmla="*/ 368 w 368"/>
                <a:gd name="T1" fmla="*/ 0 h 153"/>
                <a:gd name="T2" fmla="*/ 298 w 368"/>
                <a:gd name="T3" fmla="*/ 38 h 153"/>
                <a:gd name="T4" fmla="*/ 227 w 368"/>
                <a:gd name="T5" fmla="*/ 73 h 153"/>
                <a:gd name="T6" fmla="*/ 152 w 368"/>
                <a:gd name="T7" fmla="*/ 105 h 153"/>
                <a:gd name="T8" fmla="*/ 77 w 368"/>
                <a:gd name="T9" fmla="*/ 131 h 153"/>
                <a:gd name="T10" fmla="*/ 0 w 368"/>
                <a:gd name="T11" fmla="*/ 153 h 153"/>
                <a:gd name="T12" fmla="*/ 28 w 368"/>
                <a:gd name="T13" fmla="*/ 44 h 153"/>
                <a:gd name="T14" fmla="*/ 83 w 368"/>
                <a:gd name="T15" fmla="*/ 5 h 153"/>
                <a:gd name="T16" fmla="*/ 148 w 368"/>
                <a:gd name="T17" fmla="*/ 13 h 153"/>
                <a:gd name="T18" fmla="*/ 215 w 368"/>
                <a:gd name="T19" fmla="*/ 16 h 153"/>
                <a:gd name="T20" fmla="*/ 266 w 368"/>
                <a:gd name="T21" fmla="*/ 14 h 153"/>
                <a:gd name="T22" fmla="*/ 317 w 368"/>
                <a:gd name="T23" fmla="*/ 9 h 153"/>
                <a:gd name="T24" fmla="*/ 368 w 368"/>
                <a:gd name="T2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153">
                  <a:moveTo>
                    <a:pt x="368" y="0"/>
                  </a:moveTo>
                  <a:lnTo>
                    <a:pt x="298" y="38"/>
                  </a:lnTo>
                  <a:lnTo>
                    <a:pt x="227" y="73"/>
                  </a:lnTo>
                  <a:lnTo>
                    <a:pt x="152" y="105"/>
                  </a:lnTo>
                  <a:lnTo>
                    <a:pt x="77" y="131"/>
                  </a:lnTo>
                  <a:lnTo>
                    <a:pt x="0" y="153"/>
                  </a:lnTo>
                  <a:lnTo>
                    <a:pt x="28" y="44"/>
                  </a:lnTo>
                  <a:lnTo>
                    <a:pt x="83" y="5"/>
                  </a:lnTo>
                  <a:lnTo>
                    <a:pt x="148" y="13"/>
                  </a:lnTo>
                  <a:lnTo>
                    <a:pt x="215" y="16"/>
                  </a:lnTo>
                  <a:lnTo>
                    <a:pt x="266" y="14"/>
                  </a:lnTo>
                  <a:lnTo>
                    <a:pt x="317" y="9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8" name="Freeform 294"/>
            <p:cNvSpPr>
              <a:spLocks/>
            </p:cNvSpPr>
            <p:nvPr/>
          </p:nvSpPr>
          <p:spPr bwMode="auto">
            <a:xfrm>
              <a:off x="2587625" y="4395788"/>
              <a:ext cx="249238" cy="333375"/>
            </a:xfrm>
            <a:custGeom>
              <a:avLst/>
              <a:gdLst>
                <a:gd name="T0" fmla="*/ 210 w 1723"/>
                <a:gd name="T1" fmla="*/ 95 h 2519"/>
                <a:gd name="T2" fmla="*/ 468 w 1723"/>
                <a:gd name="T3" fmla="*/ 157 h 2519"/>
                <a:gd name="T4" fmla="*/ 884 w 1723"/>
                <a:gd name="T5" fmla="*/ 389 h 2519"/>
                <a:gd name="T6" fmla="*/ 1103 w 1723"/>
                <a:gd name="T7" fmla="*/ 976 h 2519"/>
                <a:gd name="T8" fmla="*/ 1141 w 1723"/>
                <a:gd name="T9" fmla="*/ 862 h 2519"/>
                <a:gd name="T10" fmla="*/ 1389 w 1723"/>
                <a:gd name="T11" fmla="*/ 1094 h 2519"/>
                <a:gd name="T12" fmla="*/ 1344 w 1723"/>
                <a:gd name="T13" fmla="*/ 1213 h 2519"/>
                <a:gd name="T14" fmla="*/ 1316 w 1723"/>
                <a:gd name="T15" fmla="*/ 1341 h 2519"/>
                <a:gd name="T16" fmla="*/ 1307 w 1723"/>
                <a:gd name="T17" fmla="*/ 1472 h 2519"/>
                <a:gd name="T18" fmla="*/ 1317 w 1723"/>
                <a:gd name="T19" fmla="*/ 1609 h 2519"/>
                <a:gd name="T20" fmla="*/ 1346 w 1723"/>
                <a:gd name="T21" fmla="*/ 1741 h 2519"/>
                <a:gd name="T22" fmla="*/ 1394 w 1723"/>
                <a:gd name="T23" fmla="*/ 1865 h 2519"/>
                <a:gd name="T24" fmla="*/ 1459 w 1723"/>
                <a:gd name="T25" fmla="*/ 1979 h 2519"/>
                <a:gd name="T26" fmla="*/ 1541 w 1723"/>
                <a:gd name="T27" fmla="*/ 2083 h 2519"/>
                <a:gd name="T28" fmla="*/ 1628 w 1723"/>
                <a:gd name="T29" fmla="*/ 2165 h 2519"/>
                <a:gd name="T30" fmla="*/ 1723 w 1723"/>
                <a:gd name="T31" fmla="*/ 2230 h 2519"/>
                <a:gd name="T32" fmla="*/ 1714 w 1723"/>
                <a:gd name="T33" fmla="*/ 2268 h 2519"/>
                <a:gd name="T34" fmla="*/ 1708 w 1723"/>
                <a:gd name="T35" fmla="*/ 2294 h 2519"/>
                <a:gd name="T36" fmla="*/ 1706 w 1723"/>
                <a:gd name="T37" fmla="*/ 2304 h 2519"/>
                <a:gd name="T38" fmla="*/ 1659 w 1723"/>
                <a:gd name="T39" fmla="*/ 2513 h 2519"/>
                <a:gd name="T40" fmla="*/ 1530 w 1723"/>
                <a:gd name="T41" fmla="*/ 2519 h 2519"/>
                <a:gd name="T42" fmla="*/ 1338 w 1723"/>
                <a:gd name="T43" fmla="*/ 2506 h 2519"/>
                <a:gd name="T44" fmla="*/ 1154 w 1723"/>
                <a:gd name="T45" fmla="*/ 2468 h 2519"/>
                <a:gd name="T46" fmla="*/ 977 w 1723"/>
                <a:gd name="T47" fmla="*/ 2407 h 2519"/>
                <a:gd name="T48" fmla="*/ 810 w 1723"/>
                <a:gd name="T49" fmla="*/ 2325 h 2519"/>
                <a:gd name="T50" fmla="*/ 656 w 1723"/>
                <a:gd name="T51" fmla="*/ 2222 h 2519"/>
                <a:gd name="T52" fmla="*/ 514 w 1723"/>
                <a:gd name="T53" fmla="*/ 2101 h 2519"/>
                <a:gd name="T54" fmla="*/ 387 w 1723"/>
                <a:gd name="T55" fmla="*/ 1963 h 2519"/>
                <a:gd name="T56" fmla="*/ 274 w 1723"/>
                <a:gd name="T57" fmla="*/ 1809 h 2519"/>
                <a:gd name="T58" fmla="*/ 180 w 1723"/>
                <a:gd name="T59" fmla="*/ 1641 h 2519"/>
                <a:gd name="T60" fmla="*/ 103 w 1723"/>
                <a:gd name="T61" fmla="*/ 1461 h 2519"/>
                <a:gd name="T62" fmla="*/ 47 w 1723"/>
                <a:gd name="T63" fmla="*/ 1270 h 2519"/>
                <a:gd name="T64" fmla="*/ 12 w 1723"/>
                <a:gd name="T65" fmla="*/ 1070 h 2519"/>
                <a:gd name="T66" fmla="*/ 0 w 1723"/>
                <a:gd name="T67" fmla="*/ 862 h 2519"/>
                <a:gd name="T68" fmla="*/ 11 w 1723"/>
                <a:gd name="T69" fmla="*/ 662 h 2519"/>
                <a:gd name="T70" fmla="*/ 44 w 1723"/>
                <a:gd name="T71" fmla="*/ 470 h 2519"/>
                <a:gd name="T72" fmla="*/ 96 w 1723"/>
                <a:gd name="T73" fmla="*/ 285 h 2519"/>
                <a:gd name="T74" fmla="*/ 168 w 1723"/>
                <a:gd name="T75" fmla="*/ 111 h 2519"/>
                <a:gd name="T76" fmla="*/ 320 w 1723"/>
                <a:gd name="T77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23" h="2519">
                  <a:moveTo>
                    <a:pt x="320" y="0"/>
                  </a:moveTo>
                  <a:lnTo>
                    <a:pt x="210" y="95"/>
                  </a:lnTo>
                  <a:lnTo>
                    <a:pt x="296" y="157"/>
                  </a:lnTo>
                  <a:lnTo>
                    <a:pt x="468" y="157"/>
                  </a:lnTo>
                  <a:lnTo>
                    <a:pt x="724" y="107"/>
                  </a:lnTo>
                  <a:lnTo>
                    <a:pt x="884" y="389"/>
                  </a:lnTo>
                  <a:lnTo>
                    <a:pt x="884" y="655"/>
                  </a:lnTo>
                  <a:lnTo>
                    <a:pt x="1103" y="976"/>
                  </a:lnTo>
                  <a:lnTo>
                    <a:pt x="1141" y="976"/>
                  </a:lnTo>
                  <a:lnTo>
                    <a:pt x="1141" y="862"/>
                  </a:lnTo>
                  <a:lnTo>
                    <a:pt x="1225" y="1054"/>
                  </a:lnTo>
                  <a:lnTo>
                    <a:pt x="1389" y="1094"/>
                  </a:lnTo>
                  <a:lnTo>
                    <a:pt x="1365" y="1153"/>
                  </a:lnTo>
                  <a:lnTo>
                    <a:pt x="1344" y="1213"/>
                  </a:lnTo>
                  <a:lnTo>
                    <a:pt x="1328" y="1277"/>
                  </a:lnTo>
                  <a:lnTo>
                    <a:pt x="1316" y="1341"/>
                  </a:lnTo>
                  <a:lnTo>
                    <a:pt x="1309" y="1406"/>
                  </a:lnTo>
                  <a:lnTo>
                    <a:pt x="1307" y="1472"/>
                  </a:lnTo>
                  <a:lnTo>
                    <a:pt x="1309" y="1542"/>
                  </a:lnTo>
                  <a:lnTo>
                    <a:pt x="1317" y="1609"/>
                  </a:lnTo>
                  <a:lnTo>
                    <a:pt x="1329" y="1676"/>
                  </a:lnTo>
                  <a:lnTo>
                    <a:pt x="1346" y="1741"/>
                  </a:lnTo>
                  <a:lnTo>
                    <a:pt x="1368" y="1803"/>
                  </a:lnTo>
                  <a:lnTo>
                    <a:pt x="1394" y="1865"/>
                  </a:lnTo>
                  <a:lnTo>
                    <a:pt x="1424" y="1923"/>
                  </a:lnTo>
                  <a:lnTo>
                    <a:pt x="1459" y="1979"/>
                  </a:lnTo>
                  <a:lnTo>
                    <a:pt x="1498" y="2032"/>
                  </a:lnTo>
                  <a:lnTo>
                    <a:pt x="1541" y="2083"/>
                  </a:lnTo>
                  <a:lnTo>
                    <a:pt x="1583" y="2126"/>
                  </a:lnTo>
                  <a:lnTo>
                    <a:pt x="1628" y="2165"/>
                  </a:lnTo>
                  <a:lnTo>
                    <a:pt x="1675" y="2200"/>
                  </a:lnTo>
                  <a:lnTo>
                    <a:pt x="1723" y="2230"/>
                  </a:lnTo>
                  <a:lnTo>
                    <a:pt x="1718" y="2251"/>
                  </a:lnTo>
                  <a:lnTo>
                    <a:pt x="1714" y="2268"/>
                  </a:lnTo>
                  <a:lnTo>
                    <a:pt x="1711" y="2283"/>
                  </a:lnTo>
                  <a:lnTo>
                    <a:pt x="1708" y="2294"/>
                  </a:lnTo>
                  <a:lnTo>
                    <a:pt x="1706" y="2302"/>
                  </a:lnTo>
                  <a:lnTo>
                    <a:pt x="1706" y="2304"/>
                  </a:lnTo>
                  <a:lnTo>
                    <a:pt x="1722" y="2505"/>
                  </a:lnTo>
                  <a:lnTo>
                    <a:pt x="1659" y="2513"/>
                  </a:lnTo>
                  <a:lnTo>
                    <a:pt x="1594" y="2517"/>
                  </a:lnTo>
                  <a:lnTo>
                    <a:pt x="1530" y="2519"/>
                  </a:lnTo>
                  <a:lnTo>
                    <a:pt x="1433" y="2516"/>
                  </a:lnTo>
                  <a:lnTo>
                    <a:pt x="1338" y="2506"/>
                  </a:lnTo>
                  <a:lnTo>
                    <a:pt x="1245" y="2490"/>
                  </a:lnTo>
                  <a:lnTo>
                    <a:pt x="1154" y="2468"/>
                  </a:lnTo>
                  <a:lnTo>
                    <a:pt x="1064" y="2441"/>
                  </a:lnTo>
                  <a:lnTo>
                    <a:pt x="977" y="2407"/>
                  </a:lnTo>
                  <a:lnTo>
                    <a:pt x="893" y="2369"/>
                  </a:lnTo>
                  <a:lnTo>
                    <a:pt x="810" y="2325"/>
                  </a:lnTo>
                  <a:lnTo>
                    <a:pt x="732" y="2276"/>
                  </a:lnTo>
                  <a:lnTo>
                    <a:pt x="656" y="2222"/>
                  </a:lnTo>
                  <a:lnTo>
                    <a:pt x="583" y="2164"/>
                  </a:lnTo>
                  <a:lnTo>
                    <a:pt x="514" y="2101"/>
                  </a:lnTo>
                  <a:lnTo>
                    <a:pt x="448" y="2034"/>
                  </a:lnTo>
                  <a:lnTo>
                    <a:pt x="387" y="1963"/>
                  </a:lnTo>
                  <a:lnTo>
                    <a:pt x="328" y="1888"/>
                  </a:lnTo>
                  <a:lnTo>
                    <a:pt x="274" y="1809"/>
                  </a:lnTo>
                  <a:lnTo>
                    <a:pt x="225" y="1727"/>
                  </a:lnTo>
                  <a:lnTo>
                    <a:pt x="180" y="1641"/>
                  </a:lnTo>
                  <a:lnTo>
                    <a:pt x="139" y="1553"/>
                  </a:lnTo>
                  <a:lnTo>
                    <a:pt x="103" y="1461"/>
                  </a:lnTo>
                  <a:lnTo>
                    <a:pt x="72" y="1367"/>
                  </a:lnTo>
                  <a:lnTo>
                    <a:pt x="47" y="1270"/>
                  </a:lnTo>
                  <a:lnTo>
                    <a:pt x="27" y="1171"/>
                  </a:lnTo>
                  <a:lnTo>
                    <a:pt x="12" y="1070"/>
                  </a:lnTo>
                  <a:lnTo>
                    <a:pt x="3" y="968"/>
                  </a:lnTo>
                  <a:lnTo>
                    <a:pt x="0" y="862"/>
                  </a:lnTo>
                  <a:lnTo>
                    <a:pt x="3" y="761"/>
                  </a:lnTo>
                  <a:lnTo>
                    <a:pt x="11" y="662"/>
                  </a:lnTo>
                  <a:lnTo>
                    <a:pt x="25" y="565"/>
                  </a:lnTo>
                  <a:lnTo>
                    <a:pt x="44" y="470"/>
                  </a:lnTo>
                  <a:lnTo>
                    <a:pt x="68" y="376"/>
                  </a:lnTo>
                  <a:lnTo>
                    <a:pt x="96" y="285"/>
                  </a:lnTo>
                  <a:lnTo>
                    <a:pt x="131" y="197"/>
                  </a:lnTo>
                  <a:lnTo>
                    <a:pt x="168" y="111"/>
                  </a:lnTo>
                  <a:lnTo>
                    <a:pt x="210" y="27"/>
                  </a:lnTo>
                  <a:lnTo>
                    <a:pt x="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9" name="Freeform 295"/>
            <p:cNvSpPr>
              <a:spLocks noEditPoints="1"/>
            </p:cNvSpPr>
            <p:nvPr/>
          </p:nvSpPr>
          <p:spPr bwMode="auto">
            <a:xfrm>
              <a:off x="2638425" y="4291013"/>
              <a:ext cx="263525" cy="79375"/>
            </a:xfrm>
            <a:custGeom>
              <a:avLst/>
              <a:gdLst>
                <a:gd name="T0" fmla="*/ 782 w 1831"/>
                <a:gd name="T1" fmla="*/ 179 h 603"/>
                <a:gd name="T2" fmla="*/ 779 w 1831"/>
                <a:gd name="T3" fmla="*/ 185 h 603"/>
                <a:gd name="T4" fmla="*/ 773 w 1831"/>
                <a:gd name="T5" fmla="*/ 194 h 603"/>
                <a:gd name="T6" fmla="*/ 763 w 1831"/>
                <a:gd name="T7" fmla="*/ 204 h 603"/>
                <a:gd name="T8" fmla="*/ 750 w 1831"/>
                <a:gd name="T9" fmla="*/ 214 h 603"/>
                <a:gd name="T10" fmla="*/ 737 w 1831"/>
                <a:gd name="T11" fmla="*/ 225 h 603"/>
                <a:gd name="T12" fmla="*/ 724 w 1831"/>
                <a:gd name="T13" fmla="*/ 235 h 603"/>
                <a:gd name="T14" fmla="*/ 711 w 1831"/>
                <a:gd name="T15" fmla="*/ 246 h 603"/>
                <a:gd name="T16" fmla="*/ 699 w 1831"/>
                <a:gd name="T17" fmla="*/ 254 h 603"/>
                <a:gd name="T18" fmla="*/ 690 w 1831"/>
                <a:gd name="T19" fmla="*/ 261 h 603"/>
                <a:gd name="T20" fmla="*/ 683 w 1831"/>
                <a:gd name="T21" fmla="*/ 266 h 603"/>
                <a:gd name="T22" fmla="*/ 681 w 1831"/>
                <a:gd name="T23" fmla="*/ 267 h 603"/>
                <a:gd name="T24" fmla="*/ 782 w 1831"/>
                <a:gd name="T25" fmla="*/ 331 h 603"/>
                <a:gd name="T26" fmla="*/ 990 w 1831"/>
                <a:gd name="T27" fmla="*/ 271 h 603"/>
                <a:gd name="T28" fmla="*/ 941 w 1831"/>
                <a:gd name="T29" fmla="*/ 179 h 603"/>
                <a:gd name="T30" fmla="*/ 851 w 1831"/>
                <a:gd name="T31" fmla="*/ 210 h 603"/>
                <a:gd name="T32" fmla="*/ 782 w 1831"/>
                <a:gd name="T33" fmla="*/ 179 h 603"/>
                <a:gd name="T34" fmla="*/ 1401 w 1831"/>
                <a:gd name="T35" fmla="*/ 72 h 603"/>
                <a:gd name="T36" fmla="*/ 1244 w 1831"/>
                <a:gd name="T37" fmla="*/ 166 h 603"/>
                <a:gd name="T38" fmla="*/ 1155 w 1831"/>
                <a:gd name="T39" fmla="*/ 226 h 603"/>
                <a:gd name="T40" fmla="*/ 1217 w 1831"/>
                <a:gd name="T41" fmla="*/ 270 h 603"/>
                <a:gd name="T42" fmla="*/ 1356 w 1831"/>
                <a:gd name="T43" fmla="*/ 255 h 603"/>
                <a:gd name="T44" fmla="*/ 1502 w 1831"/>
                <a:gd name="T45" fmla="*/ 135 h 603"/>
                <a:gd name="T46" fmla="*/ 1401 w 1831"/>
                <a:gd name="T47" fmla="*/ 72 h 603"/>
                <a:gd name="T48" fmla="*/ 1180 w 1831"/>
                <a:gd name="T49" fmla="*/ 0 h 603"/>
                <a:gd name="T50" fmla="*/ 1180 w 1831"/>
                <a:gd name="T51" fmla="*/ 0 h 603"/>
                <a:gd name="T52" fmla="*/ 1267 w 1831"/>
                <a:gd name="T53" fmla="*/ 4 h 603"/>
                <a:gd name="T54" fmla="*/ 1352 w 1831"/>
                <a:gd name="T55" fmla="*/ 11 h 603"/>
                <a:gd name="T56" fmla="*/ 1436 w 1831"/>
                <a:gd name="T57" fmla="*/ 24 h 603"/>
                <a:gd name="T58" fmla="*/ 1519 w 1831"/>
                <a:gd name="T59" fmla="*/ 43 h 603"/>
                <a:gd name="T60" fmla="*/ 1600 w 1831"/>
                <a:gd name="T61" fmla="*/ 66 h 603"/>
                <a:gd name="T62" fmla="*/ 1679 w 1831"/>
                <a:gd name="T63" fmla="*/ 93 h 603"/>
                <a:gd name="T64" fmla="*/ 1756 w 1831"/>
                <a:gd name="T65" fmla="*/ 124 h 603"/>
                <a:gd name="T66" fmla="*/ 1831 w 1831"/>
                <a:gd name="T67" fmla="*/ 160 h 603"/>
                <a:gd name="T68" fmla="*/ 1776 w 1831"/>
                <a:gd name="T69" fmla="*/ 169 h 603"/>
                <a:gd name="T70" fmla="*/ 1626 w 1831"/>
                <a:gd name="T71" fmla="*/ 145 h 603"/>
                <a:gd name="T72" fmla="*/ 1521 w 1831"/>
                <a:gd name="T73" fmla="*/ 221 h 603"/>
                <a:gd name="T74" fmla="*/ 1445 w 1831"/>
                <a:gd name="T75" fmla="*/ 311 h 603"/>
                <a:gd name="T76" fmla="*/ 1171 w 1831"/>
                <a:gd name="T77" fmla="*/ 338 h 603"/>
                <a:gd name="T78" fmla="*/ 1059 w 1831"/>
                <a:gd name="T79" fmla="*/ 319 h 603"/>
                <a:gd name="T80" fmla="*/ 981 w 1831"/>
                <a:gd name="T81" fmla="*/ 449 h 603"/>
                <a:gd name="T82" fmla="*/ 757 w 1831"/>
                <a:gd name="T83" fmla="*/ 463 h 603"/>
                <a:gd name="T84" fmla="*/ 616 w 1831"/>
                <a:gd name="T85" fmla="*/ 420 h 603"/>
                <a:gd name="T86" fmla="*/ 490 w 1831"/>
                <a:gd name="T87" fmla="*/ 494 h 603"/>
                <a:gd name="T88" fmla="*/ 218 w 1831"/>
                <a:gd name="T89" fmla="*/ 535 h 603"/>
                <a:gd name="T90" fmla="*/ 0 w 1831"/>
                <a:gd name="T91" fmla="*/ 603 h 603"/>
                <a:gd name="T92" fmla="*/ 0 w 1831"/>
                <a:gd name="T93" fmla="*/ 603 h 603"/>
                <a:gd name="T94" fmla="*/ 58 w 1831"/>
                <a:gd name="T95" fmla="*/ 531 h 603"/>
                <a:gd name="T96" fmla="*/ 120 w 1831"/>
                <a:gd name="T97" fmla="*/ 463 h 603"/>
                <a:gd name="T98" fmla="*/ 185 w 1831"/>
                <a:gd name="T99" fmla="*/ 399 h 603"/>
                <a:gd name="T100" fmla="*/ 253 w 1831"/>
                <a:gd name="T101" fmla="*/ 338 h 603"/>
                <a:gd name="T102" fmla="*/ 325 w 1831"/>
                <a:gd name="T103" fmla="*/ 283 h 603"/>
                <a:gd name="T104" fmla="*/ 400 w 1831"/>
                <a:gd name="T105" fmla="*/ 232 h 603"/>
                <a:gd name="T106" fmla="*/ 477 w 1831"/>
                <a:gd name="T107" fmla="*/ 185 h 603"/>
                <a:gd name="T108" fmla="*/ 558 w 1831"/>
                <a:gd name="T109" fmla="*/ 144 h 603"/>
                <a:gd name="T110" fmla="*/ 640 w 1831"/>
                <a:gd name="T111" fmla="*/ 107 h 603"/>
                <a:gd name="T112" fmla="*/ 725 w 1831"/>
                <a:gd name="T113" fmla="*/ 75 h 603"/>
                <a:gd name="T114" fmla="*/ 813 w 1831"/>
                <a:gd name="T115" fmla="*/ 49 h 603"/>
                <a:gd name="T116" fmla="*/ 902 w 1831"/>
                <a:gd name="T117" fmla="*/ 27 h 603"/>
                <a:gd name="T118" fmla="*/ 992 w 1831"/>
                <a:gd name="T119" fmla="*/ 13 h 603"/>
                <a:gd name="T120" fmla="*/ 1086 w 1831"/>
                <a:gd name="T121" fmla="*/ 4 h 603"/>
                <a:gd name="T122" fmla="*/ 1180 w 1831"/>
                <a:gd name="T123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1" h="603">
                  <a:moveTo>
                    <a:pt x="782" y="179"/>
                  </a:moveTo>
                  <a:lnTo>
                    <a:pt x="779" y="185"/>
                  </a:lnTo>
                  <a:lnTo>
                    <a:pt x="773" y="194"/>
                  </a:lnTo>
                  <a:lnTo>
                    <a:pt x="763" y="204"/>
                  </a:lnTo>
                  <a:lnTo>
                    <a:pt x="750" y="214"/>
                  </a:lnTo>
                  <a:lnTo>
                    <a:pt x="737" y="225"/>
                  </a:lnTo>
                  <a:lnTo>
                    <a:pt x="724" y="235"/>
                  </a:lnTo>
                  <a:lnTo>
                    <a:pt x="711" y="246"/>
                  </a:lnTo>
                  <a:lnTo>
                    <a:pt x="699" y="254"/>
                  </a:lnTo>
                  <a:lnTo>
                    <a:pt x="690" y="261"/>
                  </a:lnTo>
                  <a:lnTo>
                    <a:pt x="683" y="266"/>
                  </a:lnTo>
                  <a:lnTo>
                    <a:pt x="681" y="267"/>
                  </a:lnTo>
                  <a:lnTo>
                    <a:pt x="782" y="331"/>
                  </a:lnTo>
                  <a:lnTo>
                    <a:pt x="990" y="271"/>
                  </a:lnTo>
                  <a:lnTo>
                    <a:pt x="941" y="179"/>
                  </a:lnTo>
                  <a:lnTo>
                    <a:pt x="851" y="210"/>
                  </a:lnTo>
                  <a:lnTo>
                    <a:pt x="782" y="179"/>
                  </a:lnTo>
                  <a:close/>
                  <a:moveTo>
                    <a:pt x="1401" y="72"/>
                  </a:moveTo>
                  <a:lnTo>
                    <a:pt x="1244" y="166"/>
                  </a:lnTo>
                  <a:lnTo>
                    <a:pt x="1155" y="226"/>
                  </a:lnTo>
                  <a:lnTo>
                    <a:pt x="1217" y="270"/>
                  </a:lnTo>
                  <a:lnTo>
                    <a:pt x="1356" y="255"/>
                  </a:lnTo>
                  <a:lnTo>
                    <a:pt x="1502" y="135"/>
                  </a:lnTo>
                  <a:lnTo>
                    <a:pt x="1401" y="72"/>
                  </a:lnTo>
                  <a:close/>
                  <a:moveTo>
                    <a:pt x="1180" y="0"/>
                  </a:moveTo>
                  <a:lnTo>
                    <a:pt x="1180" y="0"/>
                  </a:lnTo>
                  <a:lnTo>
                    <a:pt x="1267" y="4"/>
                  </a:lnTo>
                  <a:lnTo>
                    <a:pt x="1352" y="11"/>
                  </a:lnTo>
                  <a:lnTo>
                    <a:pt x="1436" y="24"/>
                  </a:lnTo>
                  <a:lnTo>
                    <a:pt x="1519" y="43"/>
                  </a:lnTo>
                  <a:lnTo>
                    <a:pt x="1600" y="66"/>
                  </a:lnTo>
                  <a:lnTo>
                    <a:pt x="1679" y="93"/>
                  </a:lnTo>
                  <a:lnTo>
                    <a:pt x="1756" y="124"/>
                  </a:lnTo>
                  <a:lnTo>
                    <a:pt x="1831" y="160"/>
                  </a:lnTo>
                  <a:lnTo>
                    <a:pt x="1776" y="169"/>
                  </a:lnTo>
                  <a:lnTo>
                    <a:pt x="1626" y="145"/>
                  </a:lnTo>
                  <a:lnTo>
                    <a:pt x="1521" y="221"/>
                  </a:lnTo>
                  <a:lnTo>
                    <a:pt x="1445" y="311"/>
                  </a:lnTo>
                  <a:lnTo>
                    <a:pt x="1171" y="338"/>
                  </a:lnTo>
                  <a:lnTo>
                    <a:pt x="1059" y="319"/>
                  </a:lnTo>
                  <a:lnTo>
                    <a:pt x="981" y="449"/>
                  </a:lnTo>
                  <a:lnTo>
                    <a:pt x="757" y="463"/>
                  </a:lnTo>
                  <a:lnTo>
                    <a:pt x="616" y="420"/>
                  </a:lnTo>
                  <a:lnTo>
                    <a:pt x="490" y="494"/>
                  </a:lnTo>
                  <a:lnTo>
                    <a:pt x="218" y="535"/>
                  </a:lnTo>
                  <a:lnTo>
                    <a:pt x="0" y="603"/>
                  </a:lnTo>
                  <a:lnTo>
                    <a:pt x="0" y="603"/>
                  </a:lnTo>
                  <a:lnTo>
                    <a:pt x="58" y="531"/>
                  </a:lnTo>
                  <a:lnTo>
                    <a:pt x="120" y="463"/>
                  </a:lnTo>
                  <a:lnTo>
                    <a:pt x="185" y="399"/>
                  </a:lnTo>
                  <a:lnTo>
                    <a:pt x="253" y="338"/>
                  </a:lnTo>
                  <a:lnTo>
                    <a:pt x="325" y="283"/>
                  </a:lnTo>
                  <a:lnTo>
                    <a:pt x="400" y="232"/>
                  </a:lnTo>
                  <a:lnTo>
                    <a:pt x="477" y="185"/>
                  </a:lnTo>
                  <a:lnTo>
                    <a:pt x="558" y="144"/>
                  </a:lnTo>
                  <a:lnTo>
                    <a:pt x="640" y="107"/>
                  </a:lnTo>
                  <a:lnTo>
                    <a:pt x="725" y="75"/>
                  </a:lnTo>
                  <a:lnTo>
                    <a:pt x="813" y="49"/>
                  </a:lnTo>
                  <a:lnTo>
                    <a:pt x="902" y="27"/>
                  </a:lnTo>
                  <a:lnTo>
                    <a:pt x="992" y="13"/>
                  </a:lnTo>
                  <a:lnTo>
                    <a:pt x="1086" y="4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0" name="Group 61"/>
          <p:cNvGrpSpPr/>
          <p:nvPr/>
        </p:nvGrpSpPr>
        <p:grpSpPr>
          <a:xfrm>
            <a:off x="3871124" y="5359446"/>
            <a:ext cx="218328" cy="321073"/>
            <a:chOff x="9209088" y="5059363"/>
            <a:chExt cx="300038" cy="441324"/>
          </a:xfrm>
          <a:solidFill>
            <a:srgbClr val="FFFFFF"/>
          </a:solidFill>
        </p:grpSpPr>
        <p:sp>
          <p:nvSpPr>
            <p:cNvPr id="141" name="Freeform 412"/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2" name="Freeform 413"/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3" name="Freeform 414"/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4" name="Freeform 415"/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5" name="Freeform 416"/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6" name="Freeform 417"/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7" name="Group 68"/>
          <p:cNvGrpSpPr/>
          <p:nvPr/>
        </p:nvGrpSpPr>
        <p:grpSpPr>
          <a:xfrm>
            <a:off x="6917602" y="4229733"/>
            <a:ext cx="234302" cy="272159"/>
            <a:chOff x="2593975" y="4225925"/>
            <a:chExt cx="490538" cy="569912"/>
          </a:xfrm>
          <a:solidFill>
            <a:srgbClr val="FFFFFF"/>
          </a:solidFill>
        </p:grpSpPr>
        <p:sp>
          <p:nvSpPr>
            <p:cNvPr id="148" name="Freeform 18"/>
            <p:cNvSpPr>
              <a:spLocks/>
            </p:cNvSpPr>
            <p:nvPr/>
          </p:nvSpPr>
          <p:spPr bwMode="auto">
            <a:xfrm>
              <a:off x="2773363" y="4384675"/>
              <a:ext cx="131763" cy="252412"/>
            </a:xfrm>
            <a:custGeom>
              <a:avLst/>
              <a:gdLst>
                <a:gd name="T0" fmla="*/ 445 w 827"/>
                <a:gd name="T1" fmla="*/ 0 h 1593"/>
                <a:gd name="T2" fmla="*/ 498 w 827"/>
                <a:gd name="T3" fmla="*/ 8 h 1593"/>
                <a:gd name="T4" fmla="*/ 515 w 827"/>
                <a:gd name="T5" fmla="*/ 47 h 1593"/>
                <a:gd name="T6" fmla="*/ 516 w 827"/>
                <a:gd name="T7" fmla="*/ 123 h 1593"/>
                <a:gd name="T8" fmla="*/ 525 w 827"/>
                <a:gd name="T9" fmla="*/ 163 h 1593"/>
                <a:gd name="T10" fmla="*/ 563 w 827"/>
                <a:gd name="T11" fmla="*/ 178 h 1593"/>
                <a:gd name="T12" fmla="*/ 691 w 827"/>
                <a:gd name="T13" fmla="*/ 207 h 1593"/>
                <a:gd name="T14" fmla="*/ 767 w 827"/>
                <a:gd name="T15" fmla="*/ 246 h 1593"/>
                <a:gd name="T16" fmla="*/ 771 w 827"/>
                <a:gd name="T17" fmla="*/ 287 h 1593"/>
                <a:gd name="T18" fmla="*/ 726 w 827"/>
                <a:gd name="T19" fmla="*/ 434 h 1593"/>
                <a:gd name="T20" fmla="*/ 700 w 827"/>
                <a:gd name="T21" fmla="*/ 455 h 1593"/>
                <a:gd name="T22" fmla="*/ 621 w 827"/>
                <a:gd name="T23" fmla="*/ 425 h 1593"/>
                <a:gd name="T24" fmla="*/ 473 w 827"/>
                <a:gd name="T25" fmla="*/ 396 h 1593"/>
                <a:gd name="T26" fmla="*/ 377 w 827"/>
                <a:gd name="T27" fmla="*/ 402 h 1593"/>
                <a:gd name="T28" fmla="*/ 315 w 827"/>
                <a:gd name="T29" fmla="*/ 437 h 1593"/>
                <a:gd name="T30" fmla="*/ 291 w 827"/>
                <a:gd name="T31" fmla="*/ 496 h 1593"/>
                <a:gd name="T32" fmla="*/ 314 w 827"/>
                <a:gd name="T33" fmla="*/ 557 h 1593"/>
                <a:gd name="T34" fmla="*/ 402 w 827"/>
                <a:gd name="T35" fmla="*/ 618 h 1593"/>
                <a:gd name="T36" fmla="*/ 572 w 827"/>
                <a:gd name="T37" fmla="*/ 691 h 1593"/>
                <a:gd name="T38" fmla="*/ 712 w 827"/>
                <a:gd name="T39" fmla="*/ 778 h 1593"/>
                <a:gd name="T40" fmla="*/ 791 w 827"/>
                <a:gd name="T41" fmla="*/ 886 h 1593"/>
                <a:gd name="T42" fmla="*/ 826 w 827"/>
                <a:gd name="T43" fmla="*/ 1009 h 1593"/>
                <a:gd name="T44" fmla="*/ 812 w 827"/>
                <a:gd name="T45" fmla="*/ 1137 h 1593"/>
                <a:gd name="T46" fmla="*/ 747 w 827"/>
                <a:gd name="T47" fmla="*/ 1256 h 1593"/>
                <a:gd name="T48" fmla="*/ 640 w 827"/>
                <a:gd name="T49" fmla="*/ 1345 h 1593"/>
                <a:gd name="T50" fmla="*/ 535 w 827"/>
                <a:gd name="T51" fmla="*/ 1387 h 1593"/>
                <a:gd name="T52" fmla="*/ 506 w 827"/>
                <a:gd name="T53" fmla="*/ 1423 h 1593"/>
                <a:gd name="T54" fmla="*/ 505 w 827"/>
                <a:gd name="T55" fmla="*/ 1545 h 1593"/>
                <a:gd name="T56" fmla="*/ 489 w 827"/>
                <a:gd name="T57" fmla="*/ 1585 h 1593"/>
                <a:gd name="T58" fmla="*/ 404 w 827"/>
                <a:gd name="T59" fmla="*/ 1593 h 1593"/>
                <a:gd name="T60" fmla="*/ 318 w 827"/>
                <a:gd name="T61" fmla="*/ 1584 h 1593"/>
                <a:gd name="T62" fmla="*/ 300 w 827"/>
                <a:gd name="T63" fmla="*/ 1542 h 1593"/>
                <a:gd name="T64" fmla="*/ 299 w 827"/>
                <a:gd name="T65" fmla="*/ 1446 h 1593"/>
                <a:gd name="T66" fmla="*/ 288 w 827"/>
                <a:gd name="T67" fmla="*/ 1413 h 1593"/>
                <a:gd name="T68" fmla="*/ 244 w 827"/>
                <a:gd name="T69" fmla="*/ 1401 h 1593"/>
                <a:gd name="T70" fmla="*/ 94 w 827"/>
                <a:gd name="T71" fmla="*/ 1365 h 1593"/>
                <a:gd name="T72" fmla="*/ 14 w 827"/>
                <a:gd name="T73" fmla="*/ 1325 h 1593"/>
                <a:gd name="T74" fmla="*/ 0 w 827"/>
                <a:gd name="T75" fmla="*/ 1293 h 1593"/>
                <a:gd name="T76" fmla="*/ 23 w 827"/>
                <a:gd name="T77" fmla="*/ 1198 h 1593"/>
                <a:gd name="T78" fmla="*/ 51 w 827"/>
                <a:gd name="T79" fmla="*/ 1113 h 1593"/>
                <a:gd name="T80" fmla="*/ 78 w 827"/>
                <a:gd name="T81" fmla="*/ 1102 h 1593"/>
                <a:gd name="T82" fmla="*/ 159 w 827"/>
                <a:gd name="T83" fmla="*/ 1137 h 1593"/>
                <a:gd name="T84" fmla="*/ 325 w 827"/>
                <a:gd name="T85" fmla="*/ 1180 h 1593"/>
                <a:gd name="T86" fmla="*/ 435 w 827"/>
                <a:gd name="T87" fmla="*/ 1173 h 1593"/>
                <a:gd name="T88" fmla="*/ 512 w 827"/>
                <a:gd name="T89" fmla="*/ 1132 h 1593"/>
                <a:gd name="T90" fmla="*/ 542 w 827"/>
                <a:gd name="T91" fmla="*/ 1070 h 1593"/>
                <a:gd name="T92" fmla="*/ 529 w 827"/>
                <a:gd name="T93" fmla="*/ 1004 h 1593"/>
                <a:gd name="T94" fmla="*/ 471 w 827"/>
                <a:gd name="T95" fmla="*/ 946 h 1593"/>
                <a:gd name="T96" fmla="*/ 369 w 827"/>
                <a:gd name="T97" fmla="*/ 898 h 1593"/>
                <a:gd name="T98" fmla="*/ 233 w 827"/>
                <a:gd name="T99" fmla="*/ 840 h 1593"/>
                <a:gd name="T100" fmla="*/ 126 w 827"/>
                <a:gd name="T101" fmla="*/ 772 h 1593"/>
                <a:gd name="T102" fmla="*/ 54 w 827"/>
                <a:gd name="T103" fmla="*/ 691 h 1593"/>
                <a:gd name="T104" fmla="*/ 15 w 827"/>
                <a:gd name="T105" fmla="*/ 591 h 1593"/>
                <a:gd name="T106" fmla="*/ 15 w 827"/>
                <a:gd name="T107" fmla="*/ 467 h 1593"/>
                <a:gd name="T108" fmla="*/ 58 w 827"/>
                <a:gd name="T109" fmla="*/ 351 h 1593"/>
                <a:gd name="T110" fmla="*/ 139 w 827"/>
                <a:gd name="T111" fmla="*/ 263 h 1593"/>
                <a:gd name="T112" fmla="*/ 254 w 827"/>
                <a:gd name="T113" fmla="*/ 203 h 1593"/>
                <a:gd name="T114" fmla="*/ 300 w 827"/>
                <a:gd name="T115" fmla="*/ 183 h 1593"/>
                <a:gd name="T116" fmla="*/ 314 w 827"/>
                <a:gd name="T117" fmla="*/ 156 h 1593"/>
                <a:gd name="T118" fmla="*/ 315 w 827"/>
                <a:gd name="T119" fmla="*/ 87 h 1593"/>
                <a:gd name="T120" fmla="*/ 320 w 827"/>
                <a:gd name="T121" fmla="*/ 21 h 1593"/>
                <a:gd name="T122" fmla="*/ 352 w 827"/>
                <a:gd name="T123" fmla="*/ 1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593">
                  <a:moveTo>
                    <a:pt x="371" y="0"/>
                  </a:moveTo>
                  <a:lnTo>
                    <a:pt x="415" y="0"/>
                  </a:lnTo>
                  <a:lnTo>
                    <a:pt x="445" y="0"/>
                  </a:lnTo>
                  <a:lnTo>
                    <a:pt x="468" y="1"/>
                  </a:lnTo>
                  <a:lnTo>
                    <a:pt x="485" y="3"/>
                  </a:lnTo>
                  <a:lnTo>
                    <a:pt x="498" y="8"/>
                  </a:lnTo>
                  <a:lnTo>
                    <a:pt x="506" y="17"/>
                  </a:lnTo>
                  <a:lnTo>
                    <a:pt x="512" y="29"/>
                  </a:lnTo>
                  <a:lnTo>
                    <a:pt x="515" y="47"/>
                  </a:lnTo>
                  <a:lnTo>
                    <a:pt x="516" y="70"/>
                  </a:lnTo>
                  <a:lnTo>
                    <a:pt x="516" y="99"/>
                  </a:lnTo>
                  <a:lnTo>
                    <a:pt x="516" y="123"/>
                  </a:lnTo>
                  <a:lnTo>
                    <a:pt x="517" y="141"/>
                  </a:lnTo>
                  <a:lnTo>
                    <a:pt x="519" y="154"/>
                  </a:lnTo>
                  <a:lnTo>
                    <a:pt x="525" y="163"/>
                  </a:lnTo>
                  <a:lnTo>
                    <a:pt x="533" y="169"/>
                  </a:lnTo>
                  <a:lnTo>
                    <a:pt x="545" y="173"/>
                  </a:lnTo>
                  <a:lnTo>
                    <a:pt x="563" y="178"/>
                  </a:lnTo>
                  <a:lnTo>
                    <a:pt x="586" y="181"/>
                  </a:lnTo>
                  <a:lnTo>
                    <a:pt x="640" y="192"/>
                  </a:lnTo>
                  <a:lnTo>
                    <a:pt x="691" y="207"/>
                  </a:lnTo>
                  <a:lnTo>
                    <a:pt x="742" y="228"/>
                  </a:lnTo>
                  <a:lnTo>
                    <a:pt x="756" y="236"/>
                  </a:lnTo>
                  <a:lnTo>
                    <a:pt x="767" y="246"/>
                  </a:lnTo>
                  <a:lnTo>
                    <a:pt x="772" y="258"/>
                  </a:lnTo>
                  <a:lnTo>
                    <a:pt x="775" y="271"/>
                  </a:lnTo>
                  <a:lnTo>
                    <a:pt x="771" y="287"/>
                  </a:lnTo>
                  <a:lnTo>
                    <a:pt x="753" y="352"/>
                  </a:lnTo>
                  <a:lnTo>
                    <a:pt x="733" y="416"/>
                  </a:lnTo>
                  <a:lnTo>
                    <a:pt x="726" y="434"/>
                  </a:lnTo>
                  <a:lnTo>
                    <a:pt x="720" y="446"/>
                  </a:lnTo>
                  <a:lnTo>
                    <a:pt x="711" y="452"/>
                  </a:lnTo>
                  <a:lnTo>
                    <a:pt x="700" y="455"/>
                  </a:lnTo>
                  <a:lnTo>
                    <a:pt x="686" y="451"/>
                  </a:lnTo>
                  <a:lnTo>
                    <a:pt x="668" y="445"/>
                  </a:lnTo>
                  <a:lnTo>
                    <a:pt x="621" y="425"/>
                  </a:lnTo>
                  <a:lnTo>
                    <a:pt x="573" y="410"/>
                  </a:lnTo>
                  <a:lnTo>
                    <a:pt x="524" y="400"/>
                  </a:lnTo>
                  <a:lnTo>
                    <a:pt x="473" y="396"/>
                  </a:lnTo>
                  <a:lnTo>
                    <a:pt x="422" y="396"/>
                  </a:lnTo>
                  <a:lnTo>
                    <a:pt x="399" y="398"/>
                  </a:lnTo>
                  <a:lnTo>
                    <a:pt x="377" y="402"/>
                  </a:lnTo>
                  <a:lnTo>
                    <a:pt x="356" y="409"/>
                  </a:lnTo>
                  <a:lnTo>
                    <a:pt x="333" y="422"/>
                  </a:lnTo>
                  <a:lnTo>
                    <a:pt x="315" y="437"/>
                  </a:lnTo>
                  <a:lnTo>
                    <a:pt x="302" y="456"/>
                  </a:lnTo>
                  <a:lnTo>
                    <a:pt x="295" y="475"/>
                  </a:lnTo>
                  <a:lnTo>
                    <a:pt x="291" y="496"/>
                  </a:lnTo>
                  <a:lnTo>
                    <a:pt x="293" y="517"/>
                  </a:lnTo>
                  <a:lnTo>
                    <a:pt x="301" y="538"/>
                  </a:lnTo>
                  <a:lnTo>
                    <a:pt x="314" y="557"/>
                  </a:lnTo>
                  <a:lnTo>
                    <a:pt x="333" y="575"/>
                  </a:lnTo>
                  <a:lnTo>
                    <a:pt x="366" y="598"/>
                  </a:lnTo>
                  <a:lnTo>
                    <a:pt x="402" y="618"/>
                  </a:lnTo>
                  <a:lnTo>
                    <a:pt x="440" y="635"/>
                  </a:lnTo>
                  <a:lnTo>
                    <a:pt x="506" y="662"/>
                  </a:lnTo>
                  <a:lnTo>
                    <a:pt x="572" y="691"/>
                  </a:lnTo>
                  <a:lnTo>
                    <a:pt x="635" y="724"/>
                  </a:lnTo>
                  <a:lnTo>
                    <a:pt x="676" y="749"/>
                  </a:lnTo>
                  <a:lnTo>
                    <a:pt x="712" y="778"/>
                  </a:lnTo>
                  <a:lnTo>
                    <a:pt x="743" y="811"/>
                  </a:lnTo>
                  <a:lnTo>
                    <a:pt x="770" y="847"/>
                  </a:lnTo>
                  <a:lnTo>
                    <a:pt x="791" y="886"/>
                  </a:lnTo>
                  <a:lnTo>
                    <a:pt x="808" y="925"/>
                  </a:lnTo>
                  <a:lnTo>
                    <a:pt x="819" y="967"/>
                  </a:lnTo>
                  <a:lnTo>
                    <a:pt x="826" y="1009"/>
                  </a:lnTo>
                  <a:lnTo>
                    <a:pt x="827" y="1052"/>
                  </a:lnTo>
                  <a:lnTo>
                    <a:pt x="822" y="1095"/>
                  </a:lnTo>
                  <a:lnTo>
                    <a:pt x="812" y="1137"/>
                  </a:lnTo>
                  <a:lnTo>
                    <a:pt x="796" y="1179"/>
                  </a:lnTo>
                  <a:lnTo>
                    <a:pt x="775" y="1218"/>
                  </a:lnTo>
                  <a:lnTo>
                    <a:pt x="747" y="1256"/>
                  </a:lnTo>
                  <a:lnTo>
                    <a:pt x="715" y="1290"/>
                  </a:lnTo>
                  <a:lnTo>
                    <a:pt x="679" y="1320"/>
                  </a:lnTo>
                  <a:lnTo>
                    <a:pt x="640" y="1345"/>
                  </a:lnTo>
                  <a:lnTo>
                    <a:pt x="598" y="1366"/>
                  </a:lnTo>
                  <a:lnTo>
                    <a:pt x="553" y="1380"/>
                  </a:lnTo>
                  <a:lnTo>
                    <a:pt x="535" y="1387"/>
                  </a:lnTo>
                  <a:lnTo>
                    <a:pt x="521" y="1396"/>
                  </a:lnTo>
                  <a:lnTo>
                    <a:pt x="512" y="1407"/>
                  </a:lnTo>
                  <a:lnTo>
                    <a:pt x="506" y="1423"/>
                  </a:lnTo>
                  <a:lnTo>
                    <a:pt x="505" y="1442"/>
                  </a:lnTo>
                  <a:lnTo>
                    <a:pt x="506" y="1493"/>
                  </a:lnTo>
                  <a:lnTo>
                    <a:pt x="505" y="1545"/>
                  </a:lnTo>
                  <a:lnTo>
                    <a:pt x="504" y="1562"/>
                  </a:lnTo>
                  <a:lnTo>
                    <a:pt x="497" y="1575"/>
                  </a:lnTo>
                  <a:lnTo>
                    <a:pt x="489" y="1585"/>
                  </a:lnTo>
                  <a:lnTo>
                    <a:pt x="475" y="1590"/>
                  </a:lnTo>
                  <a:lnTo>
                    <a:pt x="459" y="1593"/>
                  </a:lnTo>
                  <a:lnTo>
                    <a:pt x="404" y="1593"/>
                  </a:lnTo>
                  <a:lnTo>
                    <a:pt x="348" y="1593"/>
                  </a:lnTo>
                  <a:lnTo>
                    <a:pt x="331" y="1590"/>
                  </a:lnTo>
                  <a:lnTo>
                    <a:pt x="318" y="1584"/>
                  </a:lnTo>
                  <a:lnTo>
                    <a:pt x="308" y="1574"/>
                  </a:lnTo>
                  <a:lnTo>
                    <a:pt x="302" y="1559"/>
                  </a:lnTo>
                  <a:lnTo>
                    <a:pt x="300" y="1542"/>
                  </a:lnTo>
                  <a:lnTo>
                    <a:pt x="300" y="1505"/>
                  </a:lnTo>
                  <a:lnTo>
                    <a:pt x="299" y="1466"/>
                  </a:lnTo>
                  <a:lnTo>
                    <a:pt x="299" y="1446"/>
                  </a:lnTo>
                  <a:lnTo>
                    <a:pt x="298" y="1431"/>
                  </a:lnTo>
                  <a:lnTo>
                    <a:pt x="293" y="1421"/>
                  </a:lnTo>
                  <a:lnTo>
                    <a:pt x="288" y="1413"/>
                  </a:lnTo>
                  <a:lnTo>
                    <a:pt x="278" y="1407"/>
                  </a:lnTo>
                  <a:lnTo>
                    <a:pt x="264" y="1404"/>
                  </a:lnTo>
                  <a:lnTo>
                    <a:pt x="244" y="1401"/>
                  </a:lnTo>
                  <a:lnTo>
                    <a:pt x="193" y="1392"/>
                  </a:lnTo>
                  <a:lnTo>
                    <a:pt x="142" y="1380"/>
                  </a:lnTo>
                  <a:lnTo>
                    <a:pt x="94" y="1365"/>
                  </a:lnTo>
                  <a:lnTo>
                    <a:pt x="46" y="1345"/>
                  </a:lnTo>
                  <a:lnTo>
                    <a:pt x="28" y="1335"/>
                  </a:lnTo>
                  <a:lnTo>
                    <a:pt x="14" y="1325"/>
                  </a:lnTo>
                  <a:lnTo>
                    <a:pt x="5" y="1317"/>
                  </a:lnTo>
                  <a:lnTo>
                    <a:pt x="1" y="1306"/>
                  </a:lnTo>
                  <a:lnTo>
                    <a:pt x="0" y="1293"/>
                  </a:lnTo>
                  <a:lnTo>
                    <a:pt x="2" y="1277"/>
                  </a:lnTo>
                  <a:lnTo>
                    <a:pt x="6" y="1256"/>
                  </a:lnTo>
                  <a:lnTo>
                    <a:pt x="23" y="1198"/>
                  </a:lnTo>
                  <a:lnTo>
                    <a:pt x="39" y="1142"/>
                  </a:lnTo>
                  <a:lnTo>
                    <a:pt x="45" y="1125"/>
                  </a:lnTo>
                  <a:lnTo>
                    <a:pt x="51" y="1113"/>
                  </a:lnTo>
                  <a:lnTo>
                    <a:pt x="58" y="1105"/>
                  </a:lnTo>
                  <a:lnTo>
                    <a:pt x="67" y="1102"/>
                  </a:lnTo>
                  <a:lnTo>
                    <a:pt x="78" y="1102"/>
                  </a:lnTo>
                  <a:lnTo>
                    <a:pt x="90" y="1107"/>
                  </a:lnTo>
                  <a:lnTo>
                    <a:pt x="106" y="1113"/>
                  </a:lnTo>
                  <a:lnTo>
                    <a:pt x="159" y="1137"/>
                  </a:lnTo>
                  <a:lnTo>
                    <a:pt x="212" y="1157"/>
                  </a:lnTo>
                  <a:lnTo>
                    <a:pt x="268" y="1170"/>
                  </a:lnTo>
                  <a:lnTo>
                    <a:pt x="325" y="1180"/>
                  </a:lnTo>
                  <a:lnTo>
                    <a:pt x="363" y="1182"/>
                  </a:lnTo>
                  <a:lnTo>
                    <a:pt x="399" y="1180"/>
                  </a:lnTo>
                  <a:lnTo>
                    <a:pt x="435" y="1173"/>
                  </a:lnTo>
                  <a:lnTo>
                    <a:pt x="469" y="1161"/>
                  </a:lnTo>
                  <a:lnTo>
                    <a:pt x="493" y="1148"/>
                  </a:lnTo>
                  <a:lnTo>
                    <a:pt x="512" y="1132"/>
                  </a:lnTo>
                  <a:lnTo>
                    <a:pt x="527" y="1113"/>
                  </a:lnTo>
                  <a:lnTo>
                    <a:pt x="537" y="1092"/>
                  </a:lnTo>
                  <a:lnTo>
                    <a:pt x="542" y="1070"/>
                  </a:lnTo>
                  <a:lnTo>
                    <a:pt x="542" y="1049"/>
                  </a:lnTo>
                  <a:lnTo>
                    <a:pt x="539" y="1026"/>
                  </a:lnTo>
                  <a:lnTo>
                    <a:pt x="529" y="1004"/>
                  </a:lnTo>
                  <a:lnTo>
                    <a:pt x="516" y="983"/>
                  </a:lnTo>
                  <a:lnTo>
                    <a:pt x="496" y="964"/>
                  </a:lnTo>
                  <a:lnTo>
                    <a:pt x="471" y="946"/>
                  </a:lnTo>
                  <a:lnTo>
                    <a:pt x="444" y="929"/>
                  </a:lnTo>
                  <a:lnTo>
                    <a:pt x="414" y="916"/>
                  </a:lnTo>
                  <a:lnTo>
                    <a:pt x="369" y="898"/>
                  </a:lnTo>
                  <a:lnTo>
                    <a:pt x="323" y="879"/>
                  </a:lnTo>
                  <a:lnTo>
                    <a:pt x="278" y="860"/>
                  </a:lnTo>
                  <a:lnTo>
                    <a:pt x="233" y="840"/>
                  </a:lnTo>
                  <a:lnTo>
                    <a:pt x="189" y="816"/>
                  </a:lnTo>
                  <a:lnTo>
                    <a:pt x="157" y="795"/>
                  </a:lnTo>
                  <a:lnTo>
                    <a:pt x="126" y="772"/>
                  </a:lnTo>
                  <a:lnTo>
                    <a:pt x="98" y="747"/>
                  </a:lnTo>
                  <a:lnTo>
                    <a:pt x="74" y="720"/>
                  </a:lnTo>
                  <a:lnTo>
                    <a:pt x="54" y="691"/>
                  </a:lnTo>
                  <a:lnTo>
                    <a:pt x="37" y="660"/>
                  </a:lnTo>
                  <a:lnTo>
                    <a:pt x="24" y="627"/>
                  </a:lnTo>
                  <a:lnTo>
                    <a:pt x="15" y="591"/>
                  </a:lnTo>
                  <a:lnTo>
                    <a:pt x="10" y="553"/>
                  </a:lnTo>
                  <a:lnTo>
                    <a:pt x="10" y="513"/>
                  </a:lnTo>
                  <a:lnTo>
                    <a:pt x="15" y="467"/>
                  </a:lnTo>
                  <a:lnTo>
                    <a:pt x="25" y="425"/>
                  </a:lnTo>
                  <a:lnTo>
                    <a:pt x="39" y="386"/>
                  </a:lnTo>
                  <a:lnTo>
                    <a:pt x="58" y="351"/>
                  </a:lnTo>
                  <a:lnTo>
                    <a:pt x="81" y="318"/>
                  </a:lnTo>
                  <a:lnTo>
                    <a:pt x="108" y="289"/>
                  </a:lnTo>
                  <a:lnTo>
                    <a:pt x="139" y="263"/>
                  </a:lnTo>
                  <a:lnTo>
                    <a:pt x="174" y="240"/>
                  </a:lnTo>
                  <a:lnTo>
                    <a:pt x="212" y="220"/>
                  </a:lnTo>
                  <a:lnTo>
                    <a:pt x="254" y="203"/>
                  </a:lnTo>
                  <a:lnTo>
                    <a:pt x="274" y="195"/>
                  </a:lnTo>
                  <a:lnTo>
                    <a:pt x="289" y="190"/>
                  </a:lnTo>
                  <a:lnTo>
                    <a:pt x="300" y="183"/>
                  </a:lnTo>
                  <a:lnTo>
                    <a:pt x="308" y="177"/>
                  </a:lnTo>
                  <a:lnTo>
                    <a:pt x="312" y="168"/>
                  </a:lnTo>
                  <a:lnTo>
                    <a:pt x="314" y="156"/>
                  </a:lnTo>
                  <a:lnTo>
                    <a:pt x="315" y="141"/>
                  </a:lnTo>
                  <a:lnTo>
                    <a:pt x="315" y="120"/>
                  </a:lnTo>
                  <a:lnTo>
                    <a:pt x="315" y="87"/>
                  </a:lnTo>
                  <a:lnTo>
                    <a:pt x="315" y="56"/>
                  </a:lnTo>
                  <a:lnTo>
                    <a:pt x="316" y="36"/>
                  </a:lnTo>
                  <a:lnTo>
                    <a:pt x="320" y="21"/>
                  </a:lnTo>
                  <a:lnTo>
                    <a:pt x="326" y="10"/>
                  </a:lnTo>
                  <a:lnTo>
                    <a:pt x="336" y="5"/>
                  </a:lnTo>
                  <a:lnTo>
                    <a:pt x="352" y="1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9" name="Freeform 19"/>
            <p:cNvSpPr>
              <a:spLocks noEditPoints="1"/>
            </p:cNvSpPr>
            <p:nvPr/>
          </p:nvSpPr>
          <p:spPr bwMode="auto">
            <a:xfrm>
              <a:off x="2593975" y="4225925"/>
              <a:ext cx="490538" cy="569912"/>
            </a:xfrm>
            <a:custGeom>
              <a:avLst/>
              <a:gdLst>
                <a:gd name="T0" fmla="*/ 1277 w 3088"/>
                <a:gd name="T1" fmla="*/ 663 h 3592"/>
                <a:gd name="T2" fmla="*/ 955 w 3088"/>
                <a:gd name="T3" fmla="*/ 791 h 3592"/>
                <a:gd name="T4" fmla="*/ 689 w 3088"/>
                <a:gd name="T5" fmla="*/ 1004 h 3592"/>
                <a:gd name="T6" fmla="*/ 496 w 3088"/>
                <a:gd name="T7" fmla="*/ 1284 h 3592"/>
                <a:gd name="T8" fmla="*/ 391 w 3088"/>
                <a:gd name="T9" fmla="*/ 1617 h 3592"/>
                <a:gd name="T10" fmla="*/ 391 w 3088"/>
                <a:gd name="T11" fmla="*/ 1976 h 3592"/>
                <a:gd name="T12" fmla="*/ 496 w 3088"/>
                <a:gd name="T13" fmla="*/ 2308 h 3592"/>
                <a:gd name="T14" fmla="*/ 689 w 3088"/>
                <a:gd name="T15" fmla="*/ 2589 h 3592"/>
                <a:gd name="T16" fmla="*/ 955 w 3088"/>
                <a:gd name="T17" fmla="*/ 2801 h 3592"/>
                <a:gd name="T18" fmla="*/ 1277 w 3088"/>
                <a:gd name="T19" fmla="*/ 2929 h 3592"/>
                <a:gd name="T20" fmla="*/ 1630 w 3088"/>
                <a:gd name="T21" fmla="*/ 2958 h 3592"/>
                <a:gd name="T22" fmla="*/ 1959 w 3088"/>
                <a:gd name="T23" fmla="*/ 2884 h 3592"/>
                <a:gd name="T24" fmla="*/ 2246 w 3088"/>
                <a:gd name="T25" fmla="*/ 2726 h 3592"/>
                <a:gd name="T26" fmla="*/ 2475 w 3088"/>
                <a:gd name="T27" fmla="*/ 2497 h 3592"/>
                <a:gd name="T28" fmla="*/ 2634 w 3088"/>
                <a:gd name="T29" fmla="*/ 2211 h 3592"/>
                <a:gd name="T30" fmla="*/ 2706 w 3088"/>
                <a:gd name="T31" fmla="*/ 1883 h 3592"/>
                <a:gd name="T32" fmla="*/ 2679 w 3088"/>
                <a:gd name="T33" fmla="*/ 1529 h 3592"/>
                <a:gd name="T34" fmla="*/ 2551 w 3088"/>
                <a:gd name="T35" fmla="*/ 1208 h 3592"/>
                <a:gd name="T36" fmla="*/ 2337 w 3088"/>
                <a:gd name="T37" fmla="*/ 944 h 3592"/>
                <a:gd name="T38" fmla="*/ 2057 w 3088"/>
                <a:gd name="T39" fmla="*/ 750 h 3592"/>
                <a:gd name="T40" fmla="*/ 1725 w 3088"/>
                <a:gd name="T41" fmla="*/ 646 h 3592"/>
                <a:gd name="T42" fmla="*/ 1557 w 3088"/>
                <a:gd name="T43" fmla="*/ 1 h 3592"/>
                <a:gd name="T44" fmla="*/ 1621 w 3088"/>
                <a:gd name="T45" fmla="*/ 39 h 3592"/>
                <a:gd name="T46" fmla="*/ 2010 w 3088"/>
                <a:gd name="T47" fmla="*/ 278 h 3592"/>
                <a:gd name="T48" fmla="*/ 2427 w 3088"/>
                <a:gd name="T49" fmla="*/ 456 h 3592"/>
                <a:gd name="T50" fmla="*/ 2828 w 3088"/>
                <a:gd name="T51" fmla="*/ 546 h 3592"/>
                <a:gd name="T52" fmla="*/ 3051 w 3088"/>
                <a:gd name="T53" fmla="*/ 577 h 3592"/>
                <a:gd name="T54" fmla="*/ 3087 w 3088"/>
                <a:gd name="T55" fmla="*/ 630 h 3592"/>
                <a:gd name="T56" fmla="*/ 3086 w 3088"/>
                <a:gd name="T57" fmla="*/ 1810 h 3592"/>
                <a:gd name="T58" fmla="*/ 3046 w 3088"/>
                <a:gd name="T59" fmla="*/ 2262 h 3592"/>
                <a:gd name="T60" fmla="*/ 2938 w 3088"/>
                <a:gd name="T61" fmla="*/ 2537 h 3592"/>
                <a:gd name="T62" fmla="*/ 2757 w 3088"/>
                <a:gd name="T63" fmla="*/ 2805 h 3592"/>
                <a:gd name="T64" fmla="*/ 2484 w 3088"/>
                <a:gd name="T65" fmla="*/ 3078 h 3592"/>
                <a:gd name="T66" fmla="*/ 2171 w 3088"/>
                <a:gd name="T67" fmla="*/ 3300 h 3592"/>
                <a:gd name="T68" fmla="*/ 1796 w 3088"/>
                <a:gd name="T69" fmla="*/ 3494 h 3592"/>
                <a:gd name="T70" fmla="*/ 1549 w 3088"/>
                <a:gd name="T71" fmla="*/ 3592 h 3592"/>
                <a:gd name="T72" fmla="*/ 1296 w 3088"/>
                <a:gd name="T73" fmla="*/ 3499 h 3592"/>
                <a:gd name="T74" fmla="*/ 891 w 3088"/>
                <a:gd name="T75" fmla="*/ 3284 h 3592"/>
                <a:gd name="T76" fmla="*/ 525 w 3088"/>
                <a:gd name="T77" fmla="*/ 3005 h 3592"/>
                <a:gd name="T78" fmla="*/ 282 w 3088"/>
                <a:gd name="T79" fmla="*/ 2741 h 3592"/>
                <a:gd name="T80" fmla="*/ 118 w 3088"/>
                <a:gd name="T81" fmla="*/ 2469 h 3592"/>
                <a:gd name="T82" fmla="*/ 25 w 3088"/>
                <a:gd name="T83" fmla="*/ 2161 h 3592"/>
                <a:gd name="T84" fmla="*/ 0 w 3088"/>
                <a:gd name="T85" fmla="*/ 1506 h 3592"/>
                <a:gd name="T86" fmla="*/ 3 w 3088"/>
                <a:gd name="T87" fmla="*/ 621 h 3592"/>
                <a:gd name="T88" fmla="*/ 44 w 3088"/>
                <a:gd name="T89" fmla="*/ 575 h 3592"/>
                <a:gd name="T90" fmla="*/ 324 w 3088"/>
                <a:gd name="T91" fmla="*/ 541 h 3592"/>
                <a:gd name="T92" fmla="*/ 764 w 3088"/>
                <a:gd name="T93" fmla="*/ 420 h 3592"/>
                <a:gd name="T94" fmla="*/ 1176 w 3088"/>
                <a:gd name="T95" fmla="*/ 224 h 3592"/>
                <a:gd name="T96" fmla="*/ 1489 w 3088"/>
                <a:gd name="T97" fmla="*/ 24 h 3592"/>
                <a:gd name="T98" fmla="*/ 1545 w 3088"/>
                <a:gd name="T99" fmla="*/ 0 h 3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88" h="3592">
                  <a:moveTo>
                    <a:pt x="1544" y="632"/>
                  </a:moveTo>
                  <a:lnTo>
                    <a:pt x="1453" y="635"/>
                  </a:lnTo>
                  <a:lnTo>
                    <a:pt x="1363" y="646"/>
                  </a:lnTo>
                  <a:lnTo>
                    <a:pt x="1277" y="663"/>
                  </a:lnTo>
                  <a:lnTo>
                    <a:pt x="1192" y="686"/>
                  </a:lnTo>
                  <a:lnTo>
                    <a:pt x="1110" y="715"/>
                  </a:lnTo>
                  <a:lnTo>
                    <a:pt x="1031" y="750"/>
                  </a:lnTo>
                  <a:lnTo>
                    <a:pt x="955" y="791"/>
                  </a:lnTo>
                  <a:lnTo>
                    <a:pt x="883" y="837"/>
                  </a:lnTo>
                  <a:lnTo>
                    <a:pt x="814" y="888"/>
                  </a:lnTo>
                  <a:lnTo>
                    <a:pt x="749" y="944"/>
                  </a:lnTo>
                  <a:lnTo>
                    <a:pt x="689" y="1004"/>
                  </a:lnTo>
                  <a:lnTo>
                    <a:pt x="634" y="1068"/>
                  </a:lnTo>
                  <a:lnTo>
                    <a:pt x="583" y="1136"/>
                  </a:lnTo>
                  <a:lnTo>
                    <a:pt x="537" y="1208"/>
                  </a:lnTo>
                  <a:lnTo>
                    <a:pt x="496" y="1284"/>
                  </a:lnTo>
                  <a:lnTo>
                    <a:pt x="461" y="1363"/>
                  </a:lnTo>
                  <a:lnTo>
                    <a:pt x="432" y="1445"/>
                  </a:lnTo>
                  <a:lnTo>
                    <a:pt x="409" y="1529"/>
                  </a:lnTo>
                  <a:lnTo>
                    <a:pt x="391" y="1617"/>
                  </a:lnTo>
                  <a:lnTo>
                    <a:pt x="381" y="1705"/>
                  </a:lnTo>
                  <a:lnTo>
                    <a:pt x="378" y="1796"/>
                  </a:lnTo>
                  <a:lnTo>
                    <a:pt x="381" y="1887"/>
                  </a:lnTo>
                  <a:lnTo>
                    <a:pt x="391" y="1976"/>
                  </a:lnTo>
                  <a:lnTo>
                    <a:pt x="409" y="2063"/>
                  </a:lnTo>
                  <a:lnTo>
                    <a:pt x="432" y="2148"/>
                  </a:lnTo>
                  <a:lnTo>
                    <a:pt x="461" y="2229"/>
                  </a:lnTo>
                  <a:lnTo>
                    <a:pt x="496" y="2308"/>
                  </a:lnTo>
                  <a:lnTo>
                    <a:pt x="537" y="2383"/>
                  </a:lnTo>
                  <a:lnTo>
                    <a:pt x="583" y="2456"/>
                  </a:lnTo>
                  <a:lnTo>
                    <a:pt x="634" y="2524"/>
                  </a:lnTo>
                  <a:lnTo>
                    <a:pt x="689" y="2589"/>
                  </a:lnTo>
                  <a:lnTo>
                    <a:pt x="749" y="2649"/>
                  </a:lnTo>
                  <a:lnTo>
                    <a:pt x="814" y="2705"/>
                  </a:lnTo>
                  <a:lnTo>
                    <a:pt x="883" y="2755"/>
                  </a:lnTo>
                  <a:lnTo>
                    <a:pt x="955" y="2801"/>
                  </a:lnTo>
                  <a:lnTo>
                    <a:pt x="1031" y="2842"/>
                  </a:lnTo>
                  <a:lnTo>
                    <a:pt x="1110" y="2877"/>
                  </a:lnTo>
                  <a:lnTo>
                    <a:pt x="1192" y="2906"/>
                  </a:lnTo>
                  <a:lnTo>
                    <a:pt x="1277" y="2929"/>
                  </a:lnTo>
                  <a:lnTo>
                    <a:pt x="1363" y="2947"/>
                  </a:lnTo>
                  <a:lnTo>
                    <a:pt x="1453" y="2957"/>
                  </a:lnTo>
                  <a:lnTo>
                    <a:pt x="1544" y="2961"/>
                  </a:lnTo>
                  <a:lnTo>
                    <a:pt x="1630" y="2958"/>
                  </a:lnTo>
                  <a:lnTo>
                    <a:pt x="1716" y="2948"/>
                  </a:lnTo>
                  <a:lnTo>
                    <a:pt x="1799" y="2933"/>
                  </a:lnTo>
                  <a:lnTo>
                    <a:pt x="1881" y="2911"/>
                  </a:lnTo>
                  <a:lnTo>
                    <a:pt x="1959" y="2884"/>
                  </a:lnTo>
                  <a:lnTo>
                    <a:pt x="2036" y="2853"/>
                  </a:lnTo>
                  <a:lnTo>
                    <a:pt x="2109" y="2815"/>
                  </a:lnTo>
                  <a:lnTo>
                    <a:pt x="2179" y="2773"/>
                  </a:lnTo>
                  <a:lnTo>
                    <a:pt x="2246" y="2726"/>
                  </a:lnTo>
                  <a:lnTo>
                    <a:pt x="2309" y="2674"/>
                  </a:lnTo>
                  <a:lnTo>
                    <a:pt x="2369" y="2620"/>
                  </a:lnTo>
                  <a:lnTo>
                    <a:pt x="2424" y="2559"/>
                  </a:lnTo>
                  <a:lnTo>
                    <a:pt x="2475" y="2497"/>
                  </a:lnTo>
                  <a:lnTo>
                    <a:pt x="2522" y="2430"/>
                  </a:lnTo>
                  <a:lnTo>
                    <a:pt x="2564" y="2360"/>
                  </a:lnTo>
                  <a:lnTo>
                    <a:pt x="2601" y="2287"/>
                  </a:lnTo>
                  <a:lnTo>
                    <a:pt x="2634" y="2211"/>
                  </a:lnTo>
                  <a:lnTo>
                    <a:pt x="2660" y="2133"/>
                  </a:lnTo>
                  <a:lnTo>
                    <a:pt x="2682" y="2052"/>
                  </a:lnTo>
                  <a:lnTo>
                    <a:pt x="2698" y="1969"/>
                  </a:lnTo>
                  <a:lnTo>
                    <a:pt x="2706" y="1883"/>
                  </a:lnTo>
                  <a:lnTo>
                    <a:pt x="2710" y="1796"/>
                  </a:lnTo>
                  <a:lnTo>
                    <a:pt x="2706" y="1705"/>
                  </a:lnTo>
                  <a:lnTo>
                    <a:pt x="2697" y="1617"/>
                  </a:lnTo>
                  <a:lnTo>
                    <a:pt x="2679" y="1529"/>
                  </a:lnTo>
                  <a:lnTo>
                    <a:pt x="2656" y="1445"/>
                  </a:lnTo>
                  <a:lnTo>
                    <a:pt x="2627" y="1363"/>
                  </a:lnTo>
                  <a:lnTo>
                    <a:pt x="2591" y="1284"/>
                  </a:lnTo>
                  <a:lnTo>
                    <a:pt x="2551" y="1208"/>
                  </a:lnTo>
                  <a:lnTo>
                    <a:pt x="2505" y="1136"/>
                  </a:lnTo>
                  <a:lnTo>
                    <a:pt x="2453" y="1068"/>
                  </a:lnTo>
                  <a:lnTo>
                    <a:pt x="2397" y="1004"/>
                  </a:lnTo>
                  <a:lnTo>
                    <a:pt x="2337" y="944"/>
                  </a:lnTo>
                  <a:lnTo>
                    <a:pt x="2274" y="888"/>
                  </a:lnTo>
                  <a:lnTo>
                    <a:pt x="2205" y="837"/>
                  </a:lnTo>
                  <a:lnTo>
                    <a:pt x="2132" y="791"/>
                  </a:lnTo>
                  <a:lnTo>
                    <a:pt x="2057" y="750"/>
                  </a:lnTo>
                  <a:lnTo>
                    <a:pt x="1978" y="715"/>
                  </a:lnTo>
                  <a:lnTo>
                    <a:pt x="1896" y="686"/>
                  </a:lnTo>
                  <a:lnTo>
                    <a:pt x="1811" y="663"/>
                  </a:lnTo>
                  <a:lnTo>
                    <a:pt x="1725" y="646"/>
                  </a:lnTo>
                  <a:lnTo>
                    <a:pt x="1635" y="635"/>
                  </a:lnTo>
                  <a:lnTo>
                    <a:pt x="1544" y="632"/>
                  </a:lnTo>
                  <a:close/>
                  <a:moveTo>
                    <a:pt x="1545" y="0"/>
                  </a:moveTo>
                  <a:lnTo>
                    <a:pt x="1557" y="1"/>
                  </a:lnTo>
                  <a:lnTo>
                    <a:pt x="1569" y="6"/>
                  </a:lnTo>
                  <a:lnTo>
                    <a:pt x="1583" y="14"/>
                  </a:lnTo>
                  <a:lnTo>
                    <a:pt x="1600" y="25"/>
                  </a:lnTo>
                  <a:lnTo>
                    <a:pt x="1621" y="39"/>
                  </a:lnTo>
                  <a:lnTo>
                    <a:pt x="1716" y="104"/>
                  </a:lnTo>
                  <a:lnTo>
                    <a:pt x="1812" y="165"/>
                  </a:lnTo>
                  <a:lnTo>
                    <a:pt x="1910" y="223"/>
                  </a:lnTo>
                  <a:lnTo>
                    <a:pt x="2010" y="278"/>
                  </a:lnTo>
                  <a:lnTo>
                    <a:pt x="2112" y="329"/>
                  </a:lnTo>
                  <a:lnTo>
                    <a:pt x="2215" y="375"/>
                  </a:lnTo>
                  <a:lnTo>
                    <a:pt x="2320" y="418"/>
                  </a:lnTo>
                  <a:lnTo>
                    <a:pt x="2427" y="456"/>
                  </a:lnTo>
                  <a:lnTo>
                    <a:pt x="2537" y="489"/>
                  </a:lnTo>
                  <a:lnTo>
                    <a:pt x="2648" y="516"/>
                  </a:lnTo>
                  <a:lnTo>
                    <a:pt x="2738" y="532"/>
                  </a:lnTo>
                  <a:lnTo>
                    <a:pt x="2828" y="546"/>
                  </a:lnTo>
                  <a:lnTo>
                    <a:pt x="2919" y="556"/>
                  </a:lnTo>
                  <a:lnTo>
                    <a:pt x="3010" y="567"/>
                  </a:lnTo>
                  <a:lnTo>
                    <a:pt x="3032" y="572"/>
                  </a:lnTo>
                  <a:lnTo>
                    <a:pt x="3051" y="577"/>
                  </a:lnTo>
                  <a:lnTo>
                    <a:pt x="3065" y="586"/>
                  </a:lnTo>
                  <a:lnTo>
                    <a:pt x="3075" y="597"/>
                  </a:lnTo>
                  <a:lnTo>
                    <a:pt x="3082" y="611"/>
                  </a:lnTo>
                  <a:lnTo>
                    <a:pt x="3087" y="630"/>
                  </a:lnTo>
                  <a:lnTo>
                    <a:pt x="3088" y="653"/>
                  </a:lnTo>
                  <a:lnTo>
                    <a:pt x="3088" y="1352"/>
                  </a:lnTo>
                  <a:lnTo>
                    <a:pt x="3088" y="1580"/>
                  </a:lnTo>
                  <a:lnTo>
                    <a:pt x="3086" y="1810"/>
                  </a:lnTo>
                  <a:lnTo>
                    <a:pt x="3080" y="2039"/>
                  </a:lnTo>
                  <a:lnTo>
                    <a:pt x="3074" y="2115"/>
                  </a:lnTo>
                  <a:lnTo>
                    <a:pt x="3063" y="2190"/>
                  </a:lnTo>
                  <a:lnTo>
                    <a:pt x="3046" y="2262"/>
                  </a:lnTo>
                  <a:lnTo>
                    <a:pt x="3025" y="2333"/>
                  </a:lnTo>
                  <a:lnTo>
                    <a:pt x="3000" y="2402"/>
                  </a:lnTo>
                  <a:lnTo>
                    <a:pt x="2972" y="2470"/>
                  </a:lnTo>
                  <a:lnTo>
                    <a:pt x="2938" y="2537"/>
                  </a:lnTo>
                  <a:lnTo>
                    <a:pt x="2900" y="2601"/>
                  </a:lnTo>
                  <a:lnTo>
                    <a:pt x="2860" y="2664"/>
                  </a:lnTo>
                  <a:lnTo>
                    <a:pt x="2817" y="2727"/>
                  </a:lnTo>
                  <a:lnTo>
                    <a:pt x="2757" y="2805"/>
                  </a:lnTo>
                  <a:lnTo>
                    <a:pt x="2693" y="2878"/>
                  </a:lnTo>
                  <a:lnTo>
                    <a:pt x="2627" y="2948"/>
                  </a:lnTo>
                  <a:lnTo>
                    <a:pt x="2556" y="3015"/>
                  </a:lnTo>
                  <a:lnTo>
                    <a:pt x="2484" y="3078"/>
                  </a:lnTo>
                  <a:lnTo>
                    <a:pt x="2410" y="3138"/>
                  </a:lnTo>
                  <a:lnTo>
                    <a:pt x="2332" y="3195"/>
                  </a:lnTo>
                  <a:lnTo>
                    <a:pt x="2252" y="3249"/>
                  </a:lnTo>
                  <a:lnTo>
                    <a:pt x="2171" y="3300"/>
                  </a:lnTo>
                  <a:lnTo>
                    <a:pt x="2086" y="3349"/>
                  </a:lnTo>
                  <a:lnTo>
                    <a:pt x="2001" y="3396"/>
                  </a:lnTo>
                  <a:lnTo>
                    <a:pt x="1900" y="3447"/>
                  </a:lnTo>
                  <a:lnTo>
                    <a:pt x="1796" y="3494"/>
                  </a:lnTo>
                  <a:lnTo>
                    <a:pt x="1692" y="3540"/>
                  </a:lnTo>
                  <a:lnTo>
                    <a:pt x="1588" y="3583"/>
                  </a:lnTo>
                  <a:lnTo>
                    <a:pt x="1570" y="3590"/>
                  </a:lnTo>
                  <a:lnTo>
                    <a:pt x="1549" y="3592"/>
                  </a:lnTo>
                  <a:lnTo>
                    <a:pt x="1530" y="3592"/>
                  </a:lnTo>
                  <a:lnTo>
                    <a:pt x="1511" y="3588"/>
                  </a:lnTo>
                  <a:lnTo>
                    <a:pt x="1404" y="3545"/>
                  </a:lnTo>
                  <a:lnTo>
                    <a:pt x="1296" y="3499"/>
                  </a:lnTo>
                  <a:lnTo>
                    <a:pt x="1192" y="3451"/>
                  </a:lnTo>
                  <a:lnTo>
                    <a:pt x="1089" y="3399"/>
                  </a:lnTo>
                  <a:lnTo>
                    <a:pt x="989" y="3343"/>
                  </a:lnTo>
                  <a:lnTo>
                    <a:pt x="891" y="3284"/>
                  </a:lnTo>
                  <a:lnTo>
                    <a:pt x="796" y="3220"/>
                  </a:lnTo>
                  <a:lnTo>
                    <a:pt x="702" y="3152"/>
                  </a:lnTo>
                  <a:lnTo>
                    <a:pt x="613" y="3081"/>
                  </a:lnTo>
                  <a:lnTo>
                    <a:pt x="525" y="3005"/>
                  </a:lnTo>
                  <a:lnTo>
                    <a:pt x="440" y="2924"/>
                  </a:lnTo>
                  <a:lnTo>
                    <a:pt x="385" y="2865"/>
                  </a:lnTo>
                  <a:lnTo>
                    <a:pt x="331" y="2803"/>
                  </a:lnTo>
                  <a:lnTo>
                    <a:pt x="282" y="2741"/>
                  </a:lnTo>
                  <a:lnTo>
                    <a:pt x="234" y="2677"/>
                  </a:lnTo>
                  <a:lnTo>
                    <a:pt x="192" y="2610"/>
                  </a:lnTo>
                  <a:lnTo>
                    <a:pt x="153" y="2540"/>
                  </a:lnTo>
                  <a:lnTo>
                    <a:pt x="118" y="2469"/>
                  </a:lnTo>
                  <a:lnTo>
                    <a:pt x="88" y="2394"/>
                  </a:lnTo>
                  <a:lnTo>
                    <a:pt x="62" y="2318"/>
                  </a:lnTo>
                  <a:lnTo>
                    <a:pt x="42" y="2239"/>
                  </a:lnTo>
                  <a:lnTo>
                    <a:pt x="25" y="2161"/>
                  </a:lnTo>
                  <a:lnTo>
                    <a:pt x="13" y="2084"/>
                  </a:lnTo>
                  <a:lnTo>
                    <a:pt x="5" y="2004"/>
                  </a:lnTo>
                  <a:lnTo>
                    <a:pt x="3" y="1925"/>
                  </a:lnTo>
                  <a:lnTo>
                    <a:pt x="0" y="1506"/>
                  </a:lnTo>
                  <a:lnTo>
                    <a:pt x="0" y="1087"/>
                  </a:lnTo>
                  <a:lnTo>
                    <a:pt x="1" y="668"/>
                  </a:lnTo>
                  <a:lnTo>
                    <a:pt x="1" y="642"/>
                  </a:lnTo>
                  <a:lnTo>
                    <a:pt x="3" y="621"/>
                  </a:lnTo>
                  <a:lnTo>
                    <a:pt x="9" y="604"/>
                  </a:lnTo>
                  <a:lnTo>
                    <a:pt x="16" y="591"/>
                  </a:lnTo>
                  <a:lnTo>
                    <a:pt x="28" y="582"/>
                  </a:lnTo>
                  <a:lnTo>
                    <a:pt x="44" y="575"/>
                  </a:lnTo>
                  <a:lnTo>
                    <a:pt x="65" y="571"/>
                  </a:lnTo>
                  <a:lnTo>
                    <a:pt x="91" y="569"/>
                  </a:lnTo>
                  <a:lnTo>
                    <a:pt x="209" y="558"/>
                  </a:lnTo>
                  <a:lnTo>
                    <a:pt x="324" y="541"/>
                  </a:lnTo>
                  <a:lnTo>
                    <a:pt x="437" y="518"/>
                  </a:lnTo>
                  <a:lnTo>
                    <a:pt x="548" y="491"/>
                  </a:lnTo>
                  <a:lnTo>
                    <a:pt x="657" y="458"/>
                  </a:lnTo>
                  <a:lnTo>
                    <a:pt x="764" y="420"/>
                  </a:lnTo>
                  <a:lnTo>
                    <a:pt x="869" y="377"/>
                  </a:lnTo>
                  <a:lnTo>
                    <a:pt x="973" y="330"/>
                  </a:lnTo>
                  <a:lnTo>
                    <a:pt x="1075" y="279"/>
                  </a:lnTo>
                  <a:lnTo>
                    <a:pt x="1176" y="224"/>
                  </a:lnTo>
                  <a:lnTo>
                    <a:pt x="1274" y="165"/>
                  </a:lnTo>
                  <a:lnTo>
                    <a:pt x="1372" y="102"/>
                  </a:lnTo>
                  <a:lnTo>
                    <a:pt x="1468" y="38"/>
                  </a:lnTo>
                  <a:lnTo>
                    <a:pt x="1489" y="24"/>
                  </a:lnTo>
                  <a:lnTo>
                    <a:pt x="1507" y="13"/>
                  </a:lnTo>
                  <a:lnTo>
                    <a:pt x="1521" y="5"/>
                  </a:lnTo>
                  <a:lnTo>
                    <a:pt x="1534" y="1"/>
                  </a:lnTo>
                  <a:lnTo>
                    <a:pt x="15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0" name="Inhaltsplatzhalter 4"/>
          <p:cNvSpPr txBox="1">
            <a:spLocks/>
          </p:cNvSpPr>
          <p:nvPr/>
        </p:nvSpPr>
        <p:spPr>
          <a:xfrm>
            <a:off x="4727431" y="5595782"/>
            <a:ext cx="2004842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</a:t>
            </a:r>
            <a:br>
              <a:rPr lang="en-US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cs typeface="+mn-ea"/>
                <a:sym typeface="+mn-lt"/>
              </a:rPr>
              <a:t> fully editable. </a:t>
            </a:r>
          </a:p>
        </p:txBody>
      </p:sp>
      <p:grpSp>
        <p:nvGrpSpPr>
          <p:cNvPr id="151" name="Group 72"/>
          <p:cNvGrpSpPr/>
          <p:nvPr/>
        </p:nvGrpSpPr>
        <p:grpSpPr>
          <a:xfrm>
            <a:off x="5457729" y="4682857"/>
            <a:ext cx="684937" cy="686572"/>
            <a:chOff x="3457575" y="2659063"/>
            <a:chExt cx="612776" cy="614362"/>
          </a:xfrm>
          <a:solidFill>
            <a:srgbClr val="000000">
              <a:lumMod val="75000"/>
              <a:lumOff val="25000"/>
            </a:srgbClr>
          </a:solidFill>
        </p:grpSpPr>
        <p:sp>
          <p:nvSpPr>
            <p:cNvPr id="152" name="Freeform 55"/>
            <p:cNvSpPr>
              <a:spLocks noEditPoints="1"/>
            </p:cNvSpPr>
            <p:nvPr/>
          </p:nvSpPr>
          <p:spPr bwMode="auto">
            <a:xfrm>
              <a:off x="3543300" y="2789238"/>
              <a:ext cx="201613" cy="200025"/>
            </a:xfrm>
            <a:custGeom>
              <a:avLst/>
              <a:gdLst>
                <a:gd name="T0" fmla="*/ 522 w 1139"/>
                <a:gd name="T1" fmla="*/ 158 h 1142"/>
                <a:gd name="T2" fmla="*/ 430 w 1139"/>
                <a:gd name="T3" fmla="*/ 179 h 1142"/>
                <a:gd name="T4" fmla="*/ 346 w 1139"/>
                <a:gd name="T5" fmla="*/ 220 h 1142"/>
                <a:gd name="T6" fmla="*/ 274 w 1139"/>
                <a:gd name="T7" fmla="*/ 277 h 1142"/>
                <a:gd name="T8" fmla="*/ 215 w 1139"/>
                <a:gd name="T9" fmla="*/ 350 h 1142"/>
                <a:gd name="T10" fmla="*/ 174 w 1139"/>
                <a:gd name="T11" fmla="*/ 433 h 1142"/>
                <a:gd name="T12" fmla="*/ 152 w 1139"/>
                <a:gd name="T13" fmla="*/ 527 h 1142"/>
                <a:gd name="T14" fmla="*/ 152 w 1139"/>
                <a:gd name="T15" fmla="*/ 626 h 1142"/>
                <a:gd name="T16" fmla="*/ 173 w 1139"/>
                <a:gd name="T17" fmla="*/ 718 h 1142"/>
                <a:gd name="T18" fmla="*/ 214 w 1139"/>
                <a:gd name="T19" fmla="*/ 803 h 1142"/>
                <a:gd name="T20" fmla="*/ 271 w 1139"/>
                <a:gd name="T21" fmla="*/ 875 h 1142"/>
                <a:gd name="T22" fmla="*/ 343 w 1139"/>
                <a:gd name="T23" fmla="*/ 933 h 1142"/>
                <a:gd name="T24" fmla="*/ 427 w 1139"/>
                <a:gd name="T25" fmla="*/ 975 h 1142"/>
                <a:gd name="T26" fmla="*/ 520 w 1139"/>
                <a:gd name="T27" fmla="*/ 997 h 1142"/>
                <a:gd name="T28" fmla="*/ 618 w 1139"/>
                <a:gd name="T29" fmla="*/ 997 h 1142"/>
                <a:gd name="T30" fmla="*/ 711 w 1139"/>
                <a:gd name="T31" fmla="*/ 976 h 1142"/>
                <a:gd name="T32" fmla="*/ 794 w 1139"/>
                <a:gd name="T33" fmla="*/ 935 h 1142"/>
                <a:gd name="T34" fmla="*/ 867 w 1139"/>
                <a:gd name="T35" fmla="*/ 878 h 1142"/>
                <a:gd name="T36" fmla="*/ 925 w 1139"/>
                <a:gd name="T37" fmla="*/ 805 h 1142"/>
                <a:gd name="T38" fmla="*/ 967 w 1139"/>
                <a:gd name="T39" fmla="*/ 721 h 1142"/>
                <a:gd name="T40" fmla="*/ 988 w 1139"/>
                <a:gd name="T41" fmla="*/ 628 h 1142"/>
                <a:gd name="T42" fmla="*/ 988 w 1139"/>
                <a:gd name="T43" fmla="*/ 524 h 1142"/>
                <a:gd name="T44" fmla="*/ 964 w 1139"/>
                <a:gd name="T45" fmla="*/ 424 h 1142"/>
                <a:gd name="T46" fmla="*/ 916 w 1139"/>
                <a:gd name="T47" fmla="*/ 335 h 1142"/>
                <a:gd name="T48" fmla="*/ 851 w 1139"/>
                <a:gd name="T49" fmla="*/ 260 h 1142"/>
                <a:gd name="T50" fmla="*/ 770 w 1139"/>
                <a:gd name="T51" fmla="*/ 204 h 1142"/>
                <a:gd name="T52" fmla="*/ 675 w 1139"/>
                <a:gd name="T53" fmla="*/ 168 h 1142"/>
                <a:gd name="T54" fmla="*/ 570 w 1139"/>
                <a:gd name="T55" fmla="*/ 155 h 1142"/>
                <a:gd name="T56" fmla="*/ 629 w 1139"/>
                <a:gd name="T57" fmla="*/ 3 h 1142"/>
                <a:gd name="T58" fmla="*/ 740 w 1139"/>
                <a:gd name="T59" fmla="*/ 25 h 1142"/>
                <a:gd name="T60" fmla="*/ 844 w 1139"/>
                <a:gd name="T61" fmla="*/ 68 h 1142"/>
                <a:gd name="T62" fmla="*/ 934 w 1139"/>
                <a:gd name="T63" fmla="*/ 128 h 1142"/>
                <a:gd name="T64" fmla="*/ 1011 w 1139"/>
                <a:gd name="T65" fmla="*/ 205 h 1142"/>
                <a:gd name="T66" fmla="*/ 1071 w 1139"/>
                <a:gd name="T67" fmla="*/ 296 h 1142"/>
                <a:gd name="T68" fmla="*/ 1114 w 1139"/>
                <a:gd name="T69" fmla="*/ 400 h 1142"/>
                <a:gd name="T70" fmla="*/ 1136 w 1139"/>
                <a:gd name="T71" fmla="*/ 511 h 1142"/>
                <a:gd name="T72" fmla="*/ 1136 w 1139"/>
                <a:gd name="T73" fmla="*/ 630 h 1142"/>
                <a:gd name="T74" fmla="*/ 1114 w 1139"/>
                <a:gd name="T75" fmla="*/ 742 h 1142"/>
                <a:gd name="T76" fmla="*/ 1071 w 1139"/>
                <a:gd name="T77" fmla="*/ 844 h 1142"/>
                <a:gd name="T78" fmla="*/ 1010 w 1139"/>
                <a:gd name="T79" fmla="*/ 935 h 1142"/>
                <a:gd name="T80" fmla="*/ 933 w 1139"/>
                <a:gd name="T81" fmla="*/ 1012 h 1142"/>
                <a:gd name="T82" fmla="*/ 843 w 1139"/>
                <a:gd name="T83" fmla="*/ 1073 h 1142"/>
                <a:gd name="T84" fmla="*/ 740 w 1139"/>
                <a:gd name="T85" fmla="*/ 1116 h 1142"/>
                <a:gd name="T86" fmla="*/ 629 w 1139"/>
                <a:gd name="T87" fmla="*/ 1138 h 1142"/>
                <a:gd name="T88" fmla="*/ 512 w 1139"/>
                <a:gd name="T89" fmla="*/ 1138 h 1142"/>
                <a:gd name="T90" fmla="*/ 403 w 1139"/>
                <a:gd name="T91" fmla="*/ 1116 h 1142"/>
                <a:gd name="T92" fmla="*/ 300 w 1139"/>
                <a:gd name="T93" fmla="*/ 1073 h 1142"/>
                <a:gd name="T94" fmla="*/ 210 w 1139"/>
                <a:gd name="T95" fmla="*/ 1012 h 1142"/>
                <a:gd name="T96" fmla="*/ 132 w 1139"/>
                <a:gd name="T97" fmla="*/ 935 h 1142"/>
                <a:gd name="T98" fmla="*/ 70 w 1139"/>
                <a:gd name="T99" fmla="*/ 844 h 1142"/>
                <a:gd name="T100" fmla="*/ 27 w 1139"/>
                <a:gd name="T101" fmla="*/ 742 h 1142"/>
                <a:gd name="T102" fmla="*/ 4 w 1139"/>
                <a:gd name="T103" fmla="*/ 630 h 1142"/>
                <a:gd name="T104" fmla="*/ 4 w 1139"/>
                <a:gd name="T105" fmla="*/ 511 h 1142"/>
                <a:gd name="T106" fmla="*/ 26 w 1139"/>
                <a:gd name="T107" fmla="*/ 400 h 1142"/>
                <a:gd name="T108" fmla="*/ 69 w 1139"/>
                <a:gd name="T109" fmla="*/ 296 h 1142"/>
                <a:gd name="T110" fmla="*/ 130 w 1139"/>
                <a:gd name="T111" fmla="*/ 205 h 1142"/>
                <a:gd name="T112" fmla="*/ 207 w 1139"/>
                <a:gd name="T113" fmla="*/ 128 h 1142"/>
                <a:gd name="T114" fmla="*/ 297 w 1139"/>
                <a:gd name="T115" fmla="*/ 68 h 1142"/>
                <a:gd name="T116" fmla="*/ 399 w 1139"/>
                <a:gd name="T117" fmla="*/ 25 h 1142"/>
                <a:gd name="T118" fmla="*/ 511 w 1139"/>
                <a:gd name="T119" fmla="*/ 3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39" h="1142">
                  <a:moveTo>
                    <a:pt x="570" y="155"/>
                  </a:moveTo>
                  <a:lnTo>
                    <a:pt x="522" y="158"/>
                  </a:lnTo>
                  <a:lnTo>
                    <a:pt x="474" y="166"/>
                  </a:lnTo>
                  <a:lnTo>
                    <a:pt x="430" y="179"/>
                  </a:lnTo>
                  <a:lnTo>
                    <a:pt x="387" y="198"/>
                  </a:lnTo>
                  <a:lnTo>
                    <a:pt x="346" y="220"/>
                  </a:lnTo>
                  <a:lnTo>
                    <a:pt x="308" y="247"/>
                  </a:lnTo>
                  <a:lnTo>
                    <a:pt x="274" y="277"/>
                  </a:lnTo>
                  <a:lnTo>
                    <a:pt x="243" y="312"/>
                  </a:lnTo>
                  <a:lnTo>
                    <a:pt x="215" y="350"/>
                  </a:lnTo>
                  <a:lnTo>
                    <a:pt x="192" y="390"/>
                  </a:lnTo>
                  <a:lnTo>
                    <a:pt x="174" y="433"/>
                  </a:lnTo>
                  <a:lnTo>
                    <a:pt x="160" y="480"/>
                  </a:lnTo>
                  <a:lnTo>
                    <a:pt x="152" y="527"/>
                  </a:lnTo>
                  <a:lnTo>
                    <a:pt x="149" y="578"/>
                  </a:lnTo>
                  <a:lnTo>
                    <a:pt x="152" y="626"/>
                  </a:lnTo>
                  <a:lnTo>
                    <a:pt x="160" y="673"/>
                  </a:lnTo>
                  <a:lnTo>
                    <a:pt x="173" y="718"/>
                  </a:lnTo>
                  <a:lnTo>
                    <a:pt x="191" y="762"/>
                  </a:lnTo>
                  <a:lnTo>
                    <a:pt x="214" y="803"/>
                  </a:lnTo>
                  <a:lnTo>
                    <a:pt x="240" y="840"/>
                  </a:lnTo>
                  <a:lnTo>
                    <a:pt x="271" y="875"/>
                  </a:lnTo>
                  <a:lnTo>
                    <a:pt x="306" y="906"/>
                  </a:lnTo>
                  <a:lnTo>
                    <a:pt x="343" y="933"/>
                  </a:lnTo>
                  <a:lnTo>
                    <a:pt x="384" y="956"/>
                  </a:lnTo>
                  <a:lnTo>
                    <a:pt x="427" y="975"/>
                  </a:lnTo>
                  <a:lnTo>
                    <a:pt x="472" y="989"/>
                  </a:lnTo>
                  <a:lnTo>
                    <a:pt x="520" y="997"/>
                  </a:lnTo>
                  <a:lnTo>
                    <a:pt x="570" y="1000"/>
                  </a:lnTo>
                  <a:lnTo>
                    <a:pt x="618" y="997"/>
                  </a:lnTo>
                  <a:lnTo>
                    <a:pt x="666" y="989"/>
                  </a:lnTo>
                  <a:lnTo>
                    <a:pt x="711" y="976"/>
                  </a:lnTo>
                  <a:lnTo>
                    <a:pt x="754" y="958"/>
                  </a:lnTo>
                  <a:lnTo>
                    <a:pt x="794" y="935"/>
                  </a:lnTo>
                  <a:lnTo>
                    <a:pt x="832" y="908"/>
                  </a:lnTo>
                  <a:lnTo>
                    <a:pt x="867" y="878"/>
                  </a:lnTo>
                  <a:lnTo>
                    <a:pt x="897" y="843"/>
                  </a:lnTo>
                  <a:lnTo>
                    <a:pt x="925" y="805"/>
                  </a:lnTo>
                  <a:lnTo>
                    <a:pt x="948" y="765"/>
                  </a:lnTo>
                  <a:lnTo>
                    <a:pt x="967" y="721"/>
                  </a:lnTo>
                  <a:lnTo>
                    <a:pt x="979" y="675"/>
                  </a:lnTo>
                  <a:lnTo>
                    <a:pt x="988" y="628"/>
                  </a:lnTo>
                  <a:lnTo>
                    <a:pt x="991" y="578"/>
                  </a:lnTo>
                  <a:lnTo>
                    <a:pt x="988" y="524"/>
                  </a:lnTo>
                  <a:lnTo>
                    <a:pt x="978" y="472"/>
                  </a:lnTo>
                  <a:lnTo>
                    <a:pt x="964" y="424"/>
                  </a:lnTo>
                  <a:lnTo>
                    <a:pt x="943" y="377"/>
                  </a:lnTo>
                  <a:lnTo>
                    <a:pt x="916" y="335"/>
                  </a:lnTo>
                  <a:lnTo>
                    <a:pt x="886" y="296"/>
                  </a:lnTo>
                  <a:lnTo>
                    <a:pt x="851" y="260"/>
                  </a:lnTo>
                  <a:lnTo>
                    <a:pt x="812" y="230"/>
                  </a:lnTo>
                  <a:lnTo>
                    <a:pt x="770" y="204"/>
                  </a:lnTo>
                  <a:lnTo>
                    <a:pt x="724" y="183"/>
                  </a:lnTo>
                  <a:lnTo>
                    <a:pt x="675" y="168"/>
                  </a:lnTo>
                  <a:lnTo>
                    <a:pt x="624" y="159"/>
                  </a:lnTo>
                  <a:lnTo>
                    <a:pt x="570" y="155"/>
                  </a:lnTo>
                  <a:close/>
                  <a:moveTo>
                    <a:pt x="570" y="0"/>
                  </a:moveTo>
                  <a:lnTo>
                    <a:pt x="629" y="3"/>
                  </a:lnTo>
                  <a:lnTo>
                    <a:pt x="686" y="11"/>
                  </a:lnTo>
                  <a:lnTo>
                    <a:pt x="740" y="25"/>
                  </a:lnTo>
                  <a:lnTo>
                    <a:pt x="793" y="44"/>
                  </a:lnTo>
                  <a:lnTo>
                    <a:pt x="844" y="68"/>
                  </a:lnTo>
                  <a:lnTo>
                    <a:pt x="890" y="96"/>
                  </a:lnTo>
                  <a:lnTo>
                    <a:pt x="934" y="128"/>
                  </a:lnTo>
                  <a:lnTo>
                    <a:pt x="974" y="165"/>
                  </a:lnTo>
                  <a:lnTo>
                    <a:pt x="1011" y="205"/>
                  </a:lnTo>
                  <a:lnTo>
                    <a:pt x="1044" y="250"/>
                  </a:lnTo>
                  <a:lnTo>
                    <a:pt x="1071" y="296"/>
                  </a:lnTo>
                  <a:lnTo>
                    <a:pt x="1095" y="347"/>
                  </a:lnTo>
                  <a:lnTo>
                    <a:pt x="1114" y="400"/>
                  </a:lnTo>
                  <a:lnTo>
                    <a:pt x="1128" y="454"/>
                  </a:lnTo>
                  <a:lnTo>
                    <a:pt x="1136" y="511"/>
                  </a:lnTo>
                  <a:lnTo>
                    <a:pt x="1139" y="571"/>
                  </a:lnTo>
                  <a:lnTo>
                    <a:pt x="1136" y="630"/>
                  </a:lnTo>
                  <a:lnTo>
                    <a:pt x="1128" y="687"/>
                  </a:lnTo>
                  <a:lnTo>
                    <a:pt x="1114" y="742"/>
                  </a:lnTo>
                  <a:lnTo>
                    <a:pt x="1095" y="794"/>
                  </a:lnTo>
                  <a:lnTo>
                    <a:pt x="1071" y="844"/>
                  </a:lnTo>
                  <a:lnTo>
                    <a:pt x="1043" y="891"/>
                  </a:lnTo>
                  <a:lnTo>
                    <a:pt x="1010" y="935"/>
                  </a:lnTo>
                  <a:lnTo>
                    <a:pt x="974" y="976"/>
                  </a:lnTo>
                  <a:lnTo>
                    <a:pt x="933" y="1012"/>
                  </a:lnTo>
                  <a:lnTo>
                    <a:pt x="890" y="1044"/>
                  </a:lnTo>
                  <a:lnTo>
                    <a:pt x="843" y="1073"/>
                  </a:lnTo>
                  <a:lnTo>
                    <a:pt x="793" y="1097"/>
                  </a:lnTo>
                  <a:lnTo>
                    <a:pt x="740" y="1116"/>
                  </a:lnTo>
                  <a:lnTo>
                    <a:pt x="686" y="1130"/>
                  </a:lnTo>
                  <a:lnTo>
                    <a:pt x="629" y="1138"/>
                  </a:lnTo>
                  <a:lnTo>
                    <a:pt x="570" y="1142"/>
                  </a:lnTo>
                  <a:lnTo>
                    <a:pt x="512" y="1138"/>
                  </a:lnTo>
                  <a:lnTo>
                    <a:pt x="456" y="1130"/>
                  </a:lnTo>
                  <a:lnTo>
                    <a:pt x="403" y="1116"/>
                  </a:lnTo>
                  <a:lnTo>
                    <a:pt x="350" y="1097"/>
                  </a:lnTo>
                  <a:lnTo>
                    <a:pt x="300" y="1073"/>
                  </a:lnTo>
                  <a:lnTo>
                    <a:pt x="253" y="1044"/>
                  </a:lnTo>
                  <a:lnTo>
                    <a:pt x="210" y="1012"/>
                  </a:lnTo>
                  <a:lnTo>
                    <a:pt x="169" y="976"/>
                  </a:lnTo>
                  <a:lnTo>
                    <a:pt x="132" y="935"/>
                  </a:lnTo>
                  <a:lnTo>
                    <a:pt x="99" y="891"/>
                  </a:lnTo>
                  <a:lnTo>
                    <a:pt x="70" y="844"/>
                  </a:lnTo>
                  <a:lnTo>
                    <a:pt x="46" y="794"/>
                  </a:lnTo>
                  <a:lnTo>
                    <a:pt x="27" y="742"/>
                  </a:lnTo>
                  <a:lnTo>
                    <a:pt x="12" y="687"/>
                  </a:lnTo>
                  <a:lnTo>
                    <a:pt x="4" y="630"/>
                  </a:lnTo>
                  <a:lnTo>
                    <a:pt x="0" y="571"/>
                  </a:lnTo>
                  <a:lnTo>
                    <a:pt x="4" y="511"/>
                  </a:lnTo>
                  <a:lnTo>
                    <a:pt x="12" y="454"/>
                  </a:lnTo>
                  <a:lnTo>
                    <a:pt x="26" y="400"/>
                  </a:lnTo>
                  <a:lnTo>
                    <a:pt x="45" y="347"/>
                  </a:lnTo>
                  <a:lnTo>
                    <a:pt x="69" y="296"/>
                  </a:lnTo>
                  <a:lnTo>
                    <a:pt x="97" y="250"/>
                  </a:lnTo>
                  <a:lnTo>
                    <a:pt x="130" y="205"/>
                  </a:lnTo>
                  <a:lnTo>
                    <a:pt x="166" y="165"/>
                  </a:lnTo>
                  <a:lnTo>
                    <a:pt x="207" y="128"/>
                  </a:lnTo>
                  <a:lnTo>
                    <a:pt x="250" y="96"/>
                  </a:lnTo>
                  <a:lnTo>
                    <a:pt x="297" y="68"/>
                  </a:lnTo>
                  <a:lnTo>
                    <a:pt x="347" y="44"/>
                  </a:lnTo>
                  <a:lnTo>
                    <a:pt x="399" y="25"/>
                  </a:lnTo>
                  <a:lnTo>
                    <a:pt x="454" y="11"/>
                  </a:lnTo>
                  <a:lnTo>
                    <a:pt x="511" y="3"/>
                  </a:lnTo>
                  <a:lnTo>
                    <a:pt x="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3" name="Freeform 56"/>
            <p:cNvSpPr>
              <a:spLocks noEditPoints="1"/>
            </p:cNvSpPr>
            <p:nvPr/>
          </p:nvSpPr>
          <p:spPr bwMode="auto">
            <a:xfrm>
              <a:off x="3770313" y="2659063"/>
              <a:ext cx="300038" cy="276225"/>
            </a:xfrm>
            <a:custGeom>
              <a:avLst/>
              <a:gdLst>
                <a:gd name="T0" fmla="*/ 148 w 1699"/>
                <a:gd name="T1" fmla="*/ 149 h 1564"/>
                <a:gd name="T2" fmla="*/ 148 w 1699"/>
                <a:gd name="T3" fmla="*/ 1074 h 1564"/>
                <a:gd name="T4" fmla="*/ 414 w 1699"/>
                <a:gd name="T5" fmla="*/ 1074 h 1564"/>
                <a:gd name="T6" fmla="*/ 435 w 1699"/>
                <a:gd name="T7" fmla="*/ 1078 h 1564"/>
                <a:gd name="T8" fmla="*/ 453 w 1699"/>
                <a:gd name="T9" fmla="*/ 1084 h 1564"/>
                <a:gd name="T10" fmla="*/ 467 w 1699"/>
                <a:gd name="T11" fmla="*/ 1096 h 1564"/>
                <a:gd name="T12" fmla="*/ 479 w 1699"/>
                <a:gd name="T13" fmla="*/ 1110 h 1564"/>
                <a:gd name="T14" fmla="*/ 485 w 1699"/>
                <a:gd name="T15" fmla="*/ 1128 h 1564"/>
                <a:gd name="T16" fmla="*/ 487 w 1699"/>
                <a:gd name="T17" fmla="*/ 1148 h 1564"/>
                <a:gd name="T18" fmla="*/ 487 w 1699"/>
                <a:gd name="T19" fmla="*/ 1312 h 1564"/>
                <a:gd name="T20" fmla="*/ 702 w 1699"/>
                <a:gd name="T21" fmla="*/ 1097 h 1564"/>
                <a:gd name="T22" fmla="*/ 713 w 1699"/>
                <a:gd name="T23" fmla="*/ 1087 h 1564"/>
                <a:gd name="T24" fmla="*/ 725 w 1699"/>
                <a:gd name="T25" fmla="*/ 1080 h 1564"/>
                <a:gd name="T26" fmla="*/ 738 w 1699"/>
                <a:gd name="T27" fmla="*/ 1077 h 1564"/>
                <a:gd name="T28" fmla="*/ 754 w 1699"/>
                <a:gd name="T29" fmla="*/ 1074 h 1564"/>
                <a:gd name="T30" fmla="*/ 1552 w 1699"/>
                <a:gd name="T31" fmla="*/ 1074 h 1564"/>
                <a:gd name="T32" fmla="*/ 1552 w 1699"/>
                <a:gd name="T33" fmla="*/ 149 h 1564"/>
                <a:gd name="T34" fmla="*/ 148 w 1699"/>
                <a:gd name="T35" fmla="*/ 149 h 1564"/>
                <a:gd name="T36" fmla="*/ 74 w 1699"/>
                <a:gd name="T37" fmla="*/ 0 h 1564"/>
                <a:gd name="T38" fmla="*/ 1625 w 1699"/>
                <a:gd name="T39" fmla="*/ 0 h 1564"/>
                <a:gd name="T40" fmla="*/ 1646 w 1699"/>
                <a:gd name="T41" fmla="*/ 2 h 1564"/>
                <a:gd name="T42" fmla="*/ 1664 w 1699"/>
                <a:gd name="T43" fmla="*/ 9 h 1564"/>
                <a:gd name="T44" fmla="*/ 1679 w 1699"/>
                <a:gd name="T45" fmla="*/ 20 h 1564"/>
                <a:gd name="T46" fmla="*/ 1691 w 1699"/>
                <a:gd name="T47" fmla="*/ 35 h 1564"/>
                <a:gd name="T48" fmla="*/ 1697 w 1699"/>
                <a:gd name="T49" fmla="*/ 53 h 1564"/>
                <a:gd name="T50" fmla="*/ 1699 w 1699"/>
                <a:gd name="T51" fmla="*/ 74 h 1564"/>
                <a:gd name="T52" fmla="*/ 1699 w 1699"/>
                <a:gd name="T53" fmla="*/ 1148 h 1564"/>
                <a:gd name="T54" fmla="*/ 1697 w 1699"/>
                <a:gd name="T55" fmla="*/ 1169 h 1564"/>
                <a:gd name="T56" fmla="*/ 1689 w 1699"/>
                <a:gd name="T57" fmla="*/ 1187 h 1564"/>
                <a:gd name="T58" fmla="*/ 1679 w 1699"/>
                <a:gd name="T59" fmla="*/ 1202 h 1564"/>
                <a:gd name="T60" fmla="*/ 1664 w 1699"/>
                <a:gd name="T61" fmla="*/ 1214 h 1564"/>
                <a:gd name="T62" fmla="*/ 1646 w 1699"/>
                <a:gd name="T63" fmla="*/ 1220 h 1564"/>
                <a:gd name="T64" fmla="*/ 1625 w 1699"/>
                <a:gd name="T65" fmla="*/ 1222 h 1564"/>
                <a:gd name="T66" fmla="*/ 783 w 1699"/>
                <a:gd name="T67" fmla="*/ 1222 h 1564"/>
                <a:gd name="T68" fmla="*/ 465 w 1699"/>
                <a:gd name="T69" fmla="*/ 1541 h 1564"/>
                <a:gd name="T70" fmla="*/ 454 w 1699"/>
                <a:gd name="T71" fmla="*/ 1550 h 1564"/>
                <a:gd name="T72" fmla="*/ 440 w 1699"/>
                <a:gd name="T73" fmla="*/ 1558 h 1564"/>
                <a:gd name="T74" fmla="*/ 426 w 1699"/>
                <a:gd name="T75" fmla="*/ 1562 h 1564"/>
                <a:gd name="T76" fmla="*/ 414 w 1699"/>
                <a:gd name="T77" fmla="*/ 1564 h 1564"/>
                <a:gd name="T78" fmla="*/ 407 w 1699"/>
                <a:gd name="T79" fmla="*/ 1564 h 1564"/>
                <a:gd name="T80" fmla="*/ 399 w 1699"/>
                <a:gd name="T81" fmla="*/ 1563 h 1564"/>
                <a:gd name="T82" fmla="*/ 391 w 1699"/>
                <a:gd name="T83" fmla="*/ 1561 h 1564"/>
                <a:gd name="T84" fmla="*/ 384 w 1699"/>
                <a:gd name="T85" fmla="*/ 1557 h 1564"/>
                <a:gd name="T86" fmla="*/ 368 w 1699"/>
                <a:gd name="T87" fmla="*/ 1547 h 1564"/>
                <a:gd name="T88" fmla="*/ 356 w 1699"/>
                <a:gd name="T89" fmla="*/ 1536 h 1564"/>
                <a:gd name="T90" fmla="*/ 346 w 1699"/>
                <a:gd name="T91" fmla="*/ 1522 h 1564"/>
                <a:gd name="T92" fmla="*/ 341 w 1699"/>
                <a:gd name="T93" fmla="*/ 1507 h 1564"/>
                <a:gd name="T94" fmla="*/ 340 w 1699"/>
                <a:gd name="T95" fmla="*/ 1490 h 1564"/>
                <a:gd name="T96" fmla="*/ 340 w 1699"/>
                <a:gd name="T97" fmla="*/ 1222 h 1564"/>
                <a:gd name="T98" fmla="*/ 74 w 1699"/>
                <a:gd name="T99" fmla="*/ 1222 h 1564"/>
                <a:gd name="T100" fmla="*/ 52 w 1699"/>
                <a:gd name="T101" fmla="*/ 1220 h 1564"/>
                <a:gd name="T102" fmla="*/ 35 w 1699"/>
                <a:gd name="T103" fmla="*/ 1213 h 1564"/>
                <a:gd name="T104" fmla="*/ 20 w 1699"/>
                <a:gd name="T105" fmla="*/ 1202 h 1564"/>
                <a:gd name="T106" fmla="*/ 9 w 1699"/>
                <a:gd name="T107" fmla="*/ 1187 h 1564"/>
                <a:gd name="T108" fmla="*/ 2 w 1699"/>
                <a:gd name="T109" fmla="*/ 1169 h 1564"/>
                <a:gd name="T110" fmla="*/ 0 w 1699"/>
                <a:gd name="T111" fmla="*/ 1148 h 1564"/>
                <a:gd name="T112" fmla="*/ 0 w 1699"/>
                <a:gd name="T113" fmla="*/ 74 h 1564"/>
                <a:gd name="T114" fmla="*/ 2 w 1699"/>
                <a:gd name="T115" fmla="*/ 53 h 1564"/>
                <a:gd name="T116" fmla="*/ 9 w 1699"/>
                <a:gd name="T117" fmla="*/ 35 h 1564"/>
                <a:gd name="T118" fmla="*/ 20 w 1699"/>
                <a:gd name="T119" fmla="*/ 20 h 1564"/>
                <a:gd name="T120" fmla="*/ 35 w 1699"/>
                <a:gd name="T121" fmla="*/ 9 h 1564"/>
                <a:gd name="T122" fmla="*/ 52 w 1699"/>
                <a:gd name="T123" fmla="*/ 2 h 1564"/>
                <a:gd name="T124" fmla="*/ 74 w 1699"/>
                <a:gd name="T125" fmla="*/ 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9" h="1564">
                  <a:moveTo>
                    <a:pt x="148" y="149"/>
                  </a:moveTo>
                  <a:lnTo>
                    <a:pt x="148" y="1074"/>
                  </a:lnTo>
                  <a:lnTo>
                    <a:pt x="414" y="1074"/>
                  </a:lnTo>
                  <a:lnTo>
                    <a:pt x="435" y="1078"/>
                  </a:lnTo>
                  <a:lnTo>
                    <a:pt x="453" y="1084"/>
                  </a:lnTo>
                  <a:lnTo>
                    <a:pt x="467" y="1096"/>
                  </a:lnTo>
                  <a:lnTo>
                    <a:pt x="479" y="1110"/>
                  </a:lnTo>
                  <a:lnTo>
                    <a:pt x="485" y="1128"/>
                  </a:lnTo>
                  <a:lnTo>
                    <a:pt x="487" y="1148"/>
                  </a:lnTo>
                  <a:lnTo>
                    <a:pt x="487" y="1312"/>
                  </a:lnTo>
                  <a:lnTo>
                    <a:pt x="702" y="1097"/>
                  </a:lnTo>
                  <a:lnTo>
                    <a:pt x="713" y="1087"/>
                  </a:lnTo>
                  <a:lnTo>
                    <a:pt x="725" y="1080"/>
                  </a:lnTo>
                  <a:lnTo>
                    <a:pt x="738" y="1077"/>
                  </a:lnTo>
                  <a:lnTo>
                    <a:pt x="754" y="1074"/>
                  </a:lnTo>
                  <a:lnTo>
                    <a:pt x="1552" y="1074"/>
                  </a:lnTo>
                  <a:lnTo>
                    <a:pt x="1552" y="149"/>
                  </a:lnTo>
                  <a:lnTo>
                    <a:pt x="148" y="149"/>
                  </a:lnTo>
                  <a:close/>
                  <a:moveTo>
                    <a:pt x="74" y="0"/>
                  </a:moveTo>
                  <a:lnTo>
                    <a:pt x="1625" y="0"/>
                  </a:lnTo>
                  <a:lnTo>
                    <a:pt x="1646" y="2"/>
                  </a:lnTo>
                  <a:lnTo>
                    <a:pt x="1664" y="9"/>
                  </a:lnTo>
                  <a:lnTo>
                    <a:pt x="1679" y="20"/>
                  </a:lnTo>
                  <a:lnTo>
                    <a:pt x="1691" y="35"/>
                  </a:lnTo>
                  <a:lnTo>
                    <a:pt x="1697" y="53"/>
                  </a:lnTo>
                  <a:lnTo>
                    <a:pt x="1699" y="74"/>
                  </a:lnTo>
                  <a:lnTo>
                    <a:pt x="1699" y="1148"/>
                  </a:lnTo>
                  <a:lnTo>
                    <a:pt x="1697" y="1169"/>
                  </a:lnTo>
                  <a:lnTo>
                    <a:pt x="1689" y="1187"/>
                  </a:lnTo>
                  <a:lnTo>
                    <a:pt x="1679" y="1202"/>
                  </a:lnTo>
                  <a:lnTo>
                    <a:pt x="1664" y="1214"/>
                  </a:lnTo>
                  <a:lnTo>
                    <a:pt x="1646" y="1220"/>
                  </a:lnTo>
                  <a:lnTo>
                    <a:pt x="1625" y="1222"/>
                  </a:lnTo>
                  <a:lnTo>
                    <a:pt x="783" y="1222"/>
                  </a:lnTo>
                  <a:lnTo>
                    <a:pt x="465" y="1541"/>
                  </a:lnTo>
                  <a:lnTo>
                    <a:pt x="454" y="1550"/>
                  </a:lnTo>
                  <a:lnTo>
                    <a:pt x="440" y="1558"/>
                  </a:lnTo>
                  <a:lnTo>
                    <a:pt x="426" y="1562"/>
                  </a:lnTo>
                  <a:lnTo>
                    <a:pt x="414" y="1564"/>
                  </a:lnTo>
                  <a:lnTo>
                    <a:pt x="407" y="1564"/>
                  </a:lnTo>
                  <a:lnTo>
                    <a:pt x="399" y="1563"/>
                  </a:lnTo>
                  <a:lnTo>
                    <a:pt x="391" y="1561"/>
                  </a:lnTo>
                  <a:lnTo>
                    <a:pt x="384" y="1557"/>
                  </a:lnTo>
                  <a:lnTo>
                    <a:pt x="368" y="1547"/>
                  </a:lnTo>
                  <a:lnTo>
                    <a:pt x="356" y="1536"/>
                  </a:lnTo>
                  <a:lnTo>
                    <a:pt x="346" y="1522"/>
                  </a:lnTo>
                  <a:lnTo>
                    <a:pt x="341" y="1507"/>
                  </a:lnTo>
                  <a:lnTo>
                    <a:pt x="340" y="1490"/>
                  </a:lnTo>
                  <a:lnTo>
                    <a:pt x="340" y="1222"/>
                  </a:lnTo>
                  <a:lnTo>
                    <a:pt x="74" y="1222"/>
                  </a:lnTo>
                  <a:lnTo>
                    <a:pt x="52" y="1220"/>
                  </a:lnTo>
                  <a:lnTo>
                    <a:pt x="35" y="1213"/>
                  </a:lnTo>
                  <a:lnTo>
                    <a:pt x="20" y="1202"/>
                  </a:lnTo>
                  <a:lnTo>
                    <a:pt x="9" y="1187"/>
                  </a:lnTo>
                  <a:lnTo>
                    <a:pt x="2" y="1169"/>
                  </a:lnTo>
                  <a:lnTo>
                    <a:pt x="0" y="1148"/>
                  </a:lnTo>
                  <a:lnTo>
                    <a:pt x="0" y="74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4" name="Freeform 57"/>
            <p:cNvSpPr>
              <a:spLocks noEditPoints="1"/>
            </p:cNvSpPr>
            <p:nvPr/>
          </p:nvSpPr>
          <p:spPr bwMode="auto">
            <a:xfrm>
              <a:off x="3457575" y="3028950"/>
              <a:ext cx="376238" cy="244475"/>
            </a:xfrm>
            <a:custGeom>
              <a:avLst/>
              <a:gdLst>
                <a:gd name="T0" fmla="*/ 405 w 2129"/>
                <a:gd name="T1" fmla="*/ 151 h 1386"/>
                <a:gd name="T2" fmla="*/ 334 w 2129"/>
                <a:gd name="T3" fmla="*/ 171 h 1386"/>
                <a:gd name="T4" fmla="*/ 269 w 2129"/>
                <a:gd name="T5" fmla="*/ 208 h 1386"/>
                <a:gd name="T6" fmla="*/ 217 w 2129"/>
                <a:gd name="T7" fmla="*/ 260 h 1386"/>
                <a:gd name="T8" fmla="*/ 179 w 2129"/>
                <a:gd name="T9" fmla="*/ 323 h 1386"/>
                <a:gd name="T10" fmla="*/ 158 w 2129"/>
                <a:gd name="T11" fmla="*/ 398 h 1386"/>
                <a:gd name="T12" fmla="*/ 155 w 2129"/>
                <a:gd name="T13" fmla="*/ 1237 h 1386"/>
                <a:gd name="T14" fmla="*/ 1974 w 2129"/>
                <a:gd name="T15" fmla="*/ 438 h 1386"/>
                <a:gd name="T16" fmla="*/ 1963 w 2129"/>
                <a:gd name="T17" fmla="*/ 362 h 1386"/>
                <a:gd name="T18" fmla="*/ 1935 w 2129"/>
                <a:gd name="T19" fmla="*/ 294 h 1386"/>
                <a:gd name="T20" fmla="*/ 1891 w 2129"/>
                <a:gd name="T21" fmla="*/ 234 h 1386"/>
                <a:gd name="T22" fmla="*/ 1833 w 2129"/>
                <a:gd name="T23" fmla="*/ 189 h 1386"/>
                <a:gd name="T24" fmla="*/ 1763 w 2129"/>
                <a:gd name="T25" fmla="*/ 160 h 1386"/>
                <a:gd name="T26" fmla="*/ 1685 w 2129"/>
                <a:gd name="T27" fmla="*/ 148 h 1386"/>
                <a:gd name="T28" fmla="*/ 1116 w 2129"/>
                <a:gd name="T29" fmla="*/ 422 h 1386"/>
                <a:gd name="T30" fmla="*/ 1082 w 2129"/>
                <a:gd name="T31" fmla="*/ 442 h 1386"/>
                <a:gd name="T32" fmla="*/ 1045 w 2129"/>
                <a:gd name="T33" fmla="*/ 442 h 1386"/>
                <a:gd name="T34" fmla="*/ 1013 w 2129"/>
                <a:gd name="T35" fmla="*/ 422 h 1386"/>
                <a:gd name="T36" fmla="*/ 444 w 2129"/>
                <a:gd name="T37" fmla="*/ 148 h 1386"/>
                <a:gd name="T38" fmla="*/ 768 w 2129"/>
                <a:gd name="T39" fmla="*/ 0 h 1386"/>
                <a:gd name="T40" fmla="*/ 797 w 2129"/>
                <a:gd name="T41" fmla="*/ 7 h 1386"/>
                <a:gd name="T42" fmla="*/ 820 w 2129"/>
                <a:gd name="T43" fmla="*/ 22 h 1386"/>
                <a:gd name="T44" fmla="*/ 1309 w 2129"/>
                <a:gd name="T45" fmla="*/ 22 h 1386"/>
                <a:gd name="T46" fmla="*/ 1332 w 2129"/>
                <a:gd name="T47" fmla="*/ 7 h 1386"/>
                <a:gd name="T48" fmla="*/ 1360 w 2129"/>
                <a:gd name="T49" fmla="*/ 0 h 1386"/>
                <a:gd name="T50" fmla="*/ 1742 w 2129"/>
                <a:gd name="T51" fmla="*/ 3 h 1386"/>
                <a:gd name="T52" fmla="*/ 1838 w 2129"/>
                <a:gd name="T53" fmla="*/ 26 h 1386"/>
                <a:gd name="T54" fmla="*/ 1924 w 2129"/>
                <a:gd name="T55" fmla="*/ 68 h 1386"/>
                <a:gd name="T56" fmla="*/ 1999 w 2129"/>
                <a:gd name="T57" fmla="*/ 128 h 1386"/>
                <a:gd name="T58" fmla="*/ 2059 w 2129"/>
                <a:gd name="T59" fmla="*/ 202 h 1386"/>
                <a:gd name="T60" fmla="*/ 2102 w 2129"/>
                <a:gd name="T61" fmla="*/ 289 h 1386"/>
                <a:gd name="T62" fmla="*/ 2125 w 2129"/>
                <a:gd name="T63" fmla="*/ 386 h 1386"/>
                <a:gd name="T64" fmla="*/ 2129 w 2129"/>
                <a:gd name="T65" fmla="*/ 1312 h 1386"/>
                <a:gd name="T66" fmla="*/ 2113 w 2129"/>
                <a:gd name="T67" fmla="*/ 1351 h 1386"/>
                <a:gd name="T68" fmla="*/ 2083 w 2129"/>
                <a:gd name="T69" fmla="*/ 1377 h 1386"/>
                <a:gd name="T70" fmla="*/ 2048 w 2129"/>
                <a:gd name="T71" fmla="*/ 1386 h 1386"/>
                <a:gd name="T72" fmla="*/ 53 w 2129"/>
                <a:gd name="T73" fmla="*/ 1384 h 1386"/>
                <a:gd name="T74" fmla="*/ 20 w 2129"/>
                <a:gd name="T75" fmla="*/ 1366 h 1386"/>
                <a:gd name="T76" fmla="*/ 2 w 2129"/>
                <a:gd name="T77" fmla="*/ 1333 h 1386"/>
                <a:gd name="T78" fmla="*/ 0 w 2129"/>
                <a:gd name="T79" fmla="*/ 438 h 1386"/>
                <a:gd name="T80" fmla="*/ 12 w 2129"/>
                <a:gd name="T81" fmla="*/ 339 h 1386"/>
                <a:gd name="T82" fmla="*/ 44 w 2129"/>
                <a:gd name="T83" fmla="*/ 247 h 1386"/>
                <a:gd name="T84" fmla="*/ 95 w 2129"/>
                <a:gd name="T85" fmla="*/ 166 h 1386"/>
                <a:gd name="T86" fmla="*/ 162 w 2129"/>
                <a:gd name="T87" fmla="*/ 98 h 1386"/>
                <a:gd name="T88" fmla="*/ 243 w 2129"/>
                <a:gd name="T89" fmla="*/ 46 h 1386"/>
                <a:gd name="T90" fmla="*/ 335 w 2129"/>
                <a:gd name="T91" fmla="*/ 13 h 1386"/>
                <a:gd name="T92" fmla="*/ 436 w 2129"/>
                <a:gd name="T93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29" h="1386">
                  <a:moveTo>
                    <a:pt x="444" y="148"/>
                  </a:moveTo>
                  <a:lnTo>
                    <a:pt x="405" y="151"/>
                  </a:lnTo>
                  <a:lnTo>
                    <a:pt x="368" y="159"/>
                  </a:lnTo>
                  <a:lnTo>
                    <a:pt x="334" y="171"/>
                  </a:lnTo>
                  <a:lnTo>
                    <a:pt x="300" y="187"/>
                  </a:lnTo>
                  <a:lnTo>
                    <a:pt x="269" y="208"/>
                  </a:lnTo>
                  <a:lnTo>
                    <a:pt x="241" y="231"/>
                  </a:lnTo>
                  <a:lnTo>
                    <a:pt x="217" y="260"/>
                  </a:lnTo>
                  <a:lnTo>
                    <a:pt x="196" y="290"/>
                  </a:lnTo>
                  <a:lnTo>
                    <a:pt x="179" y="323"/>
                  </a:lnTo>
                  <a:lnTo>
                    <a:pt x="166" y="360"/>
                  </a:lnTo>
                  <a:lnTo>
                    <a:pt x="158" y="398"/>
                  </a:lnTo>
                  <a:lnTo>
                    <a:pt x="155" y="438"/>
                  </a:lnTo>
                  <a:lnTo>
                    <a:pt x="155" y="1237"/>
                  </a:lnTo>
                  <a:lnTo>
                    <a:pt x="1974" y="1237"/>
                  </a:lnTo>
                  <a:lnTo>
                    <a:pt x="1974" y="438"/>
                  </a:lnTo>
                  <a:lnTo>
                    <a:pt x="1971" y="399"/>
                  </a:lnTo>
                  <a:lnTo>
                    <a:pt x="1963" y="362"/>
                  </a:lnTo>
                  <a:lnTo>
                    <a:pt x="1952" y="327"/>
                  </a:lnTo>
                  <a:lnTo>
                    <a:pt x="1935" y="294"/>
                  </a:lnTo>
                  <a:lnTo>
                    <a:pt x="1915" y="263"/>
                  </a:lnTo>
                  <a:lnTo>
                    <a:pt x="1891" y="234"/>
                  </a:lnTo>
                  <a:lnTo>
                    <a:pt x="1863" y="210"/>
                  </a:lnTo>
                  <a:lnTo>
                    <a:pt x="1833" y="189"/>
                  </a:lnTo>
                  <a:lnTo>
                    <a:pt x="1799" y="172"/>
                  </a:lnTo>
                  <a:lnTo>
                    <a:pt x="1763" y="160"/>
                  </a:lnTo>
                  <a:lnTo>
                    <a:pt x="1725" y="151"/>
                  </a:lnTo>
                  <a:lnTo>
                    <a:pt x="1685" y="148"/>
                  </a:lnTo>
                  <a:lnTo>
                    <a:pt x="1390" y="148"/>
                  </a:lnTo>
                  <a:lnTo>
                    <a:pt x="1116" y="422"/>
                  </a:lnTo>
                  <a:lnTo>
                    <a:pt x="1100" y="435"/>
                  </a:lnTo>
                  <a:lnTo>
                    <a:pt x="1082" y="442"/>
                  </a:lnTo>
                  <a:lnTo>
                    <a:pt x="1064" y="446"/>
                  </a:lnTo>
                  <a:lnTo>
                    <a:pt x="1045" y="442"/>
                  </a:lnTo>
                  <a:lnTo>
                    <a:pt x="1029" y="435"/>
                  </a:lnTo>
                  <a:lnTo>
                    <a:pt x="1013" y="422"/>
                  </a:lnTo>
                  <a:lnTo>
                    <a:pt x="739" y="148"/>
                  </a:lnTo>
                  <a:lnTo>
                    <a:pt x="444" y="148"/>
                  </a:lnTo>
                  <a:close/>
                  <a:moveTo>
                    <a:pt x="436" y="0"/>
                  </a:moveTo>
                  <a:lnTo>
                    <a:pt x="768" y="0"/>
                  </a:lnTo>
                  <a:lnTo>
                    <a:pt x="784" y="2"/>
                  </a:lnTo>
                  <a:lnTo>
                    <a:pt x="797" y="7"/>
                  </a:lnTo>
                  <a:lnTo>
                    <a:pt x="808" y="13"/>
                  </a:lnTo>
                  <a:lnTo>
                    <a:pt x="820" y="22"/>
                  </a:lnTo>
                  <a:lnTo>
                    <a:pt x="1064" y="267"/>
                  </a:lnTo>
                  <a:lnTo>
                    <a:pt x="1309" y="22"/>
                  </a:lnTo>
                  <a:lnTo>
                    <a:pt x="1319" y="13"/>
                  </a:lnTo>
                  <a:lnTo>
                    <a:pt x="1332" y="7"/>
                  </a:lnTo>
                  <a:lnTo>
                    <a:pt x="1344" y="2"/>
                  </a:lnTo>
                  <a:lnTo>
                    <a:pt x="1360" y="0"/>
                  </a:lnTo>
                  <a:lnTo>
                    <a:pt x="1693" y="0"/>
                  </a:lnTo>
                  <a:lnTo>
                    <a:pt x="1742" y="3"/>
                  </a:lnTo>
                  <a:lnTo>
                    <a:pt x="1791" y="12"/>
                  </a:lnTo>
                  <a:lnTo>
                    <a:pt x="1838" y="26"/>
                  </a:lnTo>
                  <a:lnTo>
                    <a:pt x="1882" y="45"/>
                  </a:lnTo>
                  <a:lnTo>
                    <a:pt x="1924" y="68"/>
                  </a:lnTo>
                  <a:lnTo>
                    <a:pt x="1963" y="95"/>
                  </a:lnTo>
                  <a:lnTo>
                    <a:pt x="1999" y="128"/>
                  </a:lnTo>
                  <a:lnTo>
                    <a:pt x="2032" y="163"/>
                  </a:lnTo>
                  <a:lnTo>
                    <a:pt x="2059" y="202"/>
                  </a:lnTo>
                  <a:lnTo>
                    <a:pt x="2083" y="244"/>
                  </a:lnTo>
                  <a:lnTo>
                    <a:pt x="2102" y="289"/>
                  </a:lnTo>
                  <a:lnTo>
                    <a:pt x="2117" y="337"/>
                  </a:lnTo>
                  <a:lnTo>
                    <a:pt x="2125" y="386"/>
                  </a:lnTo>
                  <a:lnTo>
                    <a:pt x="2129" y="438"/>
                  </a:lnTo>
                  <a:lnTo>
                    <a:pt x="2129" y="1312"/>
                  </a:lnTo>
                  <a:lnTo>
                    <a:pt x="2122" y="1333"/>
                  </a:lnTo>
                  <a:lnTo>
                    <a:pt x="2113" y="1351"/>
                  </a:lnTo>
                  <a:lnTo>
                    <a:pt x="2099" y="1366"/>
                  </a:lnTo>
                  <a:lnTo>
                    <a:pt x="2083" y="1377"/>
                  </a:lnTo>
                  <a:lnTo>
                    <a:pt x="2065" y="1384"/>
                  </a:lnTo>
                  <a:lnTo>
                    <a:pt x="2048" y="1386"/>
                  </a:lnTo>
                  <a:lnTo>
                    <a:pt x="74" y="1386"/>
                  </a:lnTo>
                  <a:lnTo>
                    <a:pt x="53" y="1384"/>
                  </a:lnTo>
                  <a:lnTo>
                    <a:pt x="35" y="1377"/>
                  </a:lnTo>
                  <a:lnTo>
                    <a:pt x="20" y="1366"/>
                  </a:lnTo>
                  <a:lnTo>
                    <a:pt x="9" y="1351"/>
                  </a:lnTo>
                  <a:lnTo>
                    <a:pt x="2" y="1333"/>
                  </a:lnTo>
                  <a:lnTo>
                    <a:pt x="0" y="1312"/>
                  </a:lnTo>
                  <a:lnTo>
                    <a:pt x="0" y="438"/>
                  </a:lnTo>
                  <a:lnTo>
                    <a:pt x="3" y="388"/>
                  </a:lnTo>
                  <a:lnTo>
                    <a:pt x="12" y="339"/>
                  </a:lnTo>
                  <a:lnTo>
                    <a:pt x="25" y="291"/>
                  </a:lnTo>
                  <a:lnTo>
                    <a:pt x="44" y="247"/>
                  </a:lnTo>
                  <a:lnTo>
                    <a:pt x="67" y="205"/>
                  </a:lnTo>
                  <a:lnTo>
                    <a:pt x="95" y="166"/>
                  </a:lnTo>
                  <a:lnTo>
                    <a:pt x="126" y="130"/>
                  </a:lnTo>
                  <a:lnTo>
                    <a:pt x="162" y="98"/>
                  </a:lnTo>
                  <a:lnTo>
                    <a:pt x="201" y="70"/>
                  </a:lnTo>
                  <a:lnTo>
                    <a:pt x="243" y="46"/>
                  </a:lnTo>
                  <a:lnTo>
                    <a:pt x="287" y="27"/>
                  </a:lnTo>
                  <a:lnTo>
                    <a:pt x="335" y="13"/>
                  </a:lnTo>
                  <a:lnTo>
                    <a:pt x="384" y="3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5" name="Rectangle 58"/>
            <p:cNvSpPr>
              <a:spLocks noChangeArrowheads="1"/>
            </p:cNvSpPr>
            <p:nvPr/>
          </p:nvSpPr>
          <p:spPr bwMode="auto">
            <a:xfrm>
              <a:off x="3841750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6" name="Rectangle 59"/>
            <p:cNvSpPr>
              <a:spLocks noChangeArrowheads="1"/>
            </p:cNvSpPr>
            <p:nvPr/>
          </p:nvSpPr>
          <p:spPr bwMode="auto">
            <a:xfrm>
              <a:off x="3906838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7" name="Rectangle 60"/>
            <p:cNvSpPr>
              <a:spLocks noChangeArrowheads="1"/>
            </p:cNvSpPr>
            <p:nvPr/>
          </p:nvSpPr>
          <p:spPr bwMode="auto">
            <a:xfrm>
              <a:off x="3971925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4112992" y="1489043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9" name="Group 10"/>
          <p:cNvGrpSpPr/>
          <p:nvPr/>
        </p:nvGrpSpPr>
        <p:grpSpPr>
          <a:xfrm>
            <a:off x="5502097" y="2182947"/>
            <a:ext cx="476947" cy="72179"/>
            <a:chOff x="5925320" y="1387851"/>
            <a:chExt cx="585169" cy="88574"/>
          </a:xfrm>
        </p:grpSpPr>
        <p:sp>
          <p:nvSpPr>
            <p:cNvPr id="160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solidFill>
              <a:srgbClr val="226B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rgbClr val="2E92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2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rgbClr val="83AC3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3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rgbClr val="EE85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4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rgbClr val="B0252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5014747" y="1909496"/>
            <a:ext cx="1451656" cy="25390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5473355" y="3360937"/>
            <a:ext cx="592798" cy="2150186"/>
          </a:xfrm>
          <a:custGeom>
            <a:avLst/>
            <a:gdLst>
              <a:gd name="T0" fmla="*/ 236 w 473"/>
              <a:gd name="T1" fmla="*/ 0 h 1716"/>
              <a:gd name="T2" fmla="*/ 0 w 473"/>
              <a:gd name="T3" fmla="*/ 409 h 1716"/>
              <a:gd name="T4" fmla="*/ 75 w 473"/>
              <a:gd name="T5" fmla="*/ 409 h 1716"/>
              <a:gd name="T6" fmla="*/ 75 w 473"/>
              <a:gd name="T7" fmla="*/ 1716 h 1716"/>
              <a:gd name="T8" fmla="*/ 398 w 473"/>
              <a:gd name="T9" fmla="*/ 1716 h 1716"/>
              <a:gd name="T10" fmla="*/ 398 w 473"/>
              <a:gd name="T11" fmla="*/ 409 h 1716"/>
              <a:gd name="T12" fmla="*/ 473 w 473"/>
              <a:gd name="T13" fmla="*/ 409 h 1716"/>
              <a:gd name="T14" fmla="*/ 236 w 473"/>
              <a:gd name="T15" fmla="*/ 0 h 1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3" h="1716">
                <a:moveTo>
                  <a:pt x="236" y="0"/>
                </a:moveTo>
                <a:lnTo>
                  <a:pt x="0" y="409"/>
                </a:lnTo>
                <a:lnTo>
                  <a:pt x="75" y="409"/>
                </a:lnTo>
                <a:lnTo>
                  <a:pt x="75" y="1716"/>
                </a:lnTo>
                <a:lnTo>
                  <a:pt x="398" y="1716"/>
                </a:lnTo>
                <a:lnTo>
                  <a:pt x="398" y="409"/>
                </a:lnTo>
                <a:lnTo>
                  <a:pt x="473" y="409"/>
                </a:lnTo>
                <a:lnTo>
                  <a:pt x="23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5777900" y="4096461"/>
            <a:ext cx="1665598" cy="1665267"/>
          </a:xfrm>
          <a:custGeom>
            <a:avLst/>
            <a:gdLst>
              <a:gd name="T0" fmla="*/ 1329 w 1329"/>
              <a:gd name="T1" fmla="*/ 0 h 1329"/>
              <a:gd name="T2" fmla="*/ 872 w 1329"/>
              <a:gd name="T3" fmla="*/ 123 h 1329"/>
              <a:gd name="T4" fmla="*/ 925 w 1329"/>
              <a:gd name="T5" fmla="*/ 175 h 1329"/>
              <a:gd name="T6" fmla="*/ 0 w 1329"/>
              <a:gd name="T7" fmla="*/ 1098 h 1329"/>
              <a:gd name="T8" fmla="*/ 231 w 1329"/>
              <a:gd name="T9" fmla="*/ 1329 h 1329"/>
              <a:gd name="T10" fmla="*/ 1154 w 1329"/>
              <a:gd name="T11" fmla="*/ 404 h 1329"/>
              <a:gd name="T12" fmla="*/ 1206 w 1329"/>
              <a:gd name="T13" fmla="*/ 457 h 1329"/>
              <a:gd name="T14" fmla="*/ 1329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1329" y="0"/>
                </a:moveTo>
                <a:lnTo>
                  <a:pt x="872" y="123"/>
                </a:lnTo>
                <a:lnTo>
                  <a:pt x="925" y="175"/>
                </a:lnTo>
                <a:lnTo>
                  <a:pt x="0" y="1098"/>
                </a:lnTo>
                <a:lnTo>
                  <a:pt x="231" y="1329"/>
                </a:lnTo>
                <a:lnTo>
                  <a:pt x="1154" y="404"/>
                </a:lnTo>
                <a:lnTo>
                  <a:pt x="1206" y="457"/>
                </a:lnTo>
                <a:lnTo>
                  <a:pt x="132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5890694" y="5342761"/>
            <a:ext cx="2150614" cy="592680"/>
          </a:xfrm>
          <a:custGeom>
            <a:avLst/>
            <a:gdLst>
              <a:gd name="T0" fmla="*/ 1716 w 1716"/>
              <a:gd name="T1" fmla="*/ 236 h 473"/>
              <a:gd name="T2" fmla="*/ 1307 w 1716"/>
              <a:gd name="T3" fmla="*/ 0 h 473"/>
              <a:gd name="T4" fmla="*/ 1307 w 1716"/>
              <a:gd name="T5" fmla="*/ 75 h 473"/>
              <a:gd name="T6" fmla="*/ 0 w 1716"/>
              <a:gd name="T7" fmla="*/ 75 h 473"/>
              <a:gd name="T8" fmla="*/ 0 w 1716"/>
              <a:gd name="T9" fmla="*/ 398 h 473"/>
              <a:gd name="T10" fmla="*/ 1307 w 1716"/>
              <a:gd name="T11" fmla="*/ 398 h 473"/>
              <a:gd name="T12" fmla="*/ 1307 w 1716"/>
              <a:gd name="T13" fmla="*/ 473 h 473"/>
              <a:gd name="T14" fmla="*/ 1716 w 1716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6" h="473">
                <a:moveTo>
                  <a:pt x="1716" y="236"/>
                </a:moveTo>
                <a:lnTo>
                  <a:pt x="1307" y="0"/>
                </a:lnTo>
                <a:lnTo>
                  <a:pt x="1307" y="75"/>
                </a:lnTo>
                <a:lnTo>
                  <a:pt x="0" y="75"/>
                </a:lnTo>
                <a:lnTo>
                  <a:pt x="0" y="398"/>
                </a:lnTo>
                <a:lnTo>
                  <a:pt x="1307" y="398"/>
                </a:lnTo>
                <a:lnTo>
                  <a:pt x="1307" y="473"/>
                </a:lnTo>
                <a:lnTo>
                  <a:pt x="1716" y="2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501960" y="5342761"/>
            <a:ext cx="2149361" cy="592680"/>
          </a:xfrm>
          <a:custGeom>
            <a:avLst/>
            <a:gdLst>
              <a:gd name="T0" fmla="*/ 0 w 1715"/>
              <a:gd name="T1" fmla="*/ 236 h 473"/>
              <a:gd name="T2" fmla="*/ 409 w 1715"/>
              <a:gd name="T3" fmla="*/ 0 h 473"/>
              <a:gd name="T4" fmla="*/ 409 w 1715"/>
              <a:gd name="T5" fmla="*/ 75 h 473"/>
              <a:gd name="T6" fmla="*/ 1715 w 1715"/>
              <a:gd name="T7" fmla="*/ 75 h 473"/>
              <a:gd name="T8" fmla="*/ 1715 w 1715"/>
              <a:gd name="T9" fmla="*/ 398 h 473"/>
              <a:gd name="T10" fmla="*/ 409 w 1715"/>
              <a:gd name="T11" fmla="*/ 398 h 473"/>
              <a:gd name="T12" fmla="*/ 409 w 1715"/>
              <a:gd name="T13" fmla="*/ 473 h 473"/>
              <a:gd name="T14" fmla="*/ 0 w 1715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5" h="473">
                <a:moveTo>
                  <a:pt x="0" y="236"/>
                </a:moveTo>
                <a:lnTo>
                  <a:pt x="409" y="0"/>
                </a:lnTo>
                <a:lnTo>
                  <a:pt x="409" y="75"/>
                </a:lnTo>
                <a:lnTo>
                  <a:pt x="1715" y="75"/>
                </a:lnTo>
                <a:lnTo>
                  <a:pt x="1715" y="398"/>
                </a:lnTo>
                <a:lnTo>
                  <a:pt x="409" y="398"/>
                </a:lnTo>
                <a:lnTo>
                  <a:pt x="409" y="473"/>
                </a:lnTo>
                <a:lnTo>
                  <a:pt x="0" y="2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4088490" y="4096461"/>
            <a:ext cx="1665598" cy="1665267"/>
          </a:xfrm>
          <a:custGeom>
            <a:avLst/>
            <a:gdLst>
              <a:gd name="T0" fmla="*/ 0 w 1329"/>
              <a:gd name="T1" fmla="*/ 0 h 1329"/>
              <a:gd name="T2" fmla="*/ 458 w 1329"/>
              <a:gd name="T3" fmla="*/ 123 h 1329"/>
              <a:gd name="T4" fmla="*/ 405 w 1329"/>
              <a:gd name="T5" fmla="*/ 175 h 1329"/>
              <a:gd name="T6" fmla="*/ 1329 w 1329"/>
              <a:gd name="T7" fmla="*/ 1098 h 1329"/>
              <a:gd name="T8" fmla="*/ 1100 w 1329"/>
              <a:gd name="T9" fmla="*/ 1329 h 1329"/>
              <a:gd name="T10" fmla="*/ 175 w 1329"/>
              <a:gd name="T11" fmla="*/ 404 h 1329"/>
              <a:gd name="T12" fmla="*/ 124 w 1329"/>
              <a:gd name="T13" fmla="*/ 457 h 1329"/>
              <a:gd name="T14" fmla="*/ 0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0" y="0"/>
                </a:moveTo>
                <a:lnTo>
                  <a:pt x="458" y="123"/>
                </a:lnTo>
                <a:lnTo>
                  <a:pt x="405" y="175"/>
                </a:lnTo>
                <a:lnTo>
                  <a:pt x="1329" y="1098"/>
                </a:lnTo>
                <a:lnTo>
                  <a:pt x="1100" y="1329"/>
                </a:lnTo>
                <a:lnTo>
                  <a:pt x="175" y="404"/>
                </a:lnTo>
                <a:lnTo>
                  <a:pt x="124" y="4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4420606" y="4286920"/>
            <a:ext cx="2698294" cy="2697757"/>
            <a:chOff x="4632531" y="3441650"/>
            <a:chExt cx="2922866" cy="2922866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4632531" y="3441650"/>
              <a:ext cx="2922866" cy="29228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750641" y="3559760"/>
              <a:ext cx="2686648" cy="2686648"/>
            </a:xfrm>
            <a:custGeom>
              <a:avLst/>
              <a:gdLst>
                <a:gd name="T0" fmla="*/ 820 w 1640"/>
                <a:gd name="T1" fmla="*/ 1640 h 1640"/>
                <a:gd name="T2" fmla="*/ 0 w 1640"/>
                <a:gd name="T3" fmla="*/ 820 h 1640"/>
                <a:gd name="T4" fmla="*/ 820 w 1640"/>
                <a:gd name="T5" fmla="*/ 0 h 1640"/>
                <a:gd name="T6" fmla="*/ 1640 w 1640"/>
                <a:gd name="T7" fmla="*/ 820 h 1640"/>
                <a:gd name="T8" fmla="*/ 820 w 1640"/>
                <a:gd name="T9" fmla="*/ 1640 h 1640"/>
                <a:gd name="T10" fmla="*/ 820 w 1640"/>
                <a:gd name="T11" fmla="*/ 29 h 1640"/>
                <a:gd name="T12" fmla="*/ 29 w 1640"/>
                <a:gd name="T13" fmla="*/ 820 h 1640"/>
                <a:gd name="T14" fmla="*/ 820 w 1640"/>
                <a:gd name="T15" fmla="*/ 1611 h 1640"/>
                <a:gd name="T16" fmla="*/ 1611 w 1640"/>
                <a:gd name="T17" fmla="*/ 820 h 1640"/>
                <a:gd name="T18" fmla="*/ 820 w 1640"/>
                <a:gd name="T19" fmla="*/ 29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0" h="1640">
                  <a:moveTo>
                    <a:pt x="820" y="1640"/>
                  </a:moveTo>
                  <a:cubicBezTo>
                    <a:pt x="368" y="1640"/>
                    <a:pt x="0" y="1272"/>
                    <a:pt x="0" y="820"/>
                  </a:cubicBezTo>
                  <a:cubicBezTo>
                    <a:pt x="0" y="368"/>
                    <a:pt x="368" y="0"/>
                    <a:pt x="820" y="0"/>
                  </a:cubicBezTo>
                  <a:cubicBezTo>
                    <a:pt x="1272" y="0"/>
                    <a:pt x="1640" y="368"/>
                    <a:pt x="1640" y="820"/>
                  </a:cubicBezTo>
                  <a:cubicBezTo>
                    <a:pt x="1640" y="1272"/>
                    <a:pt x="1272" y="1640"/>
                    <a:pt x="820" y="1640"/>
                  </a:cubicBezTo>
                  <a:close/>
                  <a:moveTo>
                    <a:pt x="820" y="29"/>
                  </a:moveTo>
                  <a:cubicBezTo>
                    <a:pt x="384" y="29"/>
                    <a:pt x="29" y="384"/>
                    <a:pt x="29" y="820"/>
                  </a:cubicBezTo>
                  <a:cubicBezTo>
                    <a:pt x="29" y="1256"/>
                    <a:pt x="384" y="1611"/>
                    <a:pt x="820" y="1611"/>
                  </a:cubicBezTo>
                  <a:cubicBezTo>
                    <a:pt x="1256" y="1611"/>
                    <a:pt x="1611" y="1256"/>
                    <a:pt x="1611" y="820"/>
                  </a:cubicBezTo>
                  <a:cubicBezTo>
                    <a:pt x="1611" y="384"/>
                    <a:pt x="1256" y="29"/>
                    <a:pt x="820" y="2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" name="Inhaltsplatzhalter 4"/>
          <p:cNvSpPr txBox="1">
            <a:spLocks/>
          </p:cNvSpPr>
          <p:nvPr/>
        </p:nvSpPr>
        <p:spPr>
          <a:xfrm>
            <a:off x="629761" y="5362100"/>
            <a:ext cx="270422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4007583" y="2787643"/>
            <a:ext cx="3528100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</a:t>
            </a:r>
          </a:p>
        </p:txBody>
      </p:sp>
      <p:sp>
        <p:nvSpPr>
          <p:cNvPr id="12" name="Inhaltsplatzhalter 4"/>
          <p:cNvSpPr txBox="1">
            <a:spLocks/>
          </p:cNvSpPr>
          <p:nvPr/>
        </p:nvSpPr>
        <p:spPr>
          <a:xfrm>
            <a:off x="8171649" y="5362100"/>
            <a:ext cx="274185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3" name="Inhaltsplatzhalter 4"/>
          <p:cNvSpPr txBox="1">
            <a:spLocks/>
          </p:cNvSpPr>
          <p:nvPr/>
        </p:nvSpPr>
        <p:spPr>
          <a:xfrm>
            <a:off x="880271" y="3801976"/>
            <a:ext cx="3013961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7645277" y="3801976"/>
            <a:ext cx="3013961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15" name="Group 46"/>
          <p:cNvGrpSpPr/>
          <p:nvPr/>
        </p:nvGrpSpPr>
        <p:grpSpPr>
          <a:xfrm>
            <a:off x="4325143" y="4339849"/>
            <a:ext cx="256860" cy="214151"/>
            <a:chOff x="10987088" y="1993900"/>
            <a:chExt cx="477837" cy="398463"/>
          </a:xfrm>
          <a:solidFill>
            <a:schemeClr val="bg1"/>
          </a:solidFill>
        </p:grpSpPr>
        <p:sp>
          <p:nvSpPr>
            <p:cNvPr id="16" name="Freeform 107"/>
            <p:cNvSpPr>
              <a:spLocks/>
            </p:cNvSpPr>
            <p:nvPr/>
          </p:nvSpPr>
          <p:spPr bwMode="auto">
            <a:xfrm>
              <a:off x="10987088" y="1993900"/>
              <a:ext cx="396875" cy="398463"/>
            </a:xfrm>
            <a:custGeom>
              <a:avLst/>
              <a:gdLst>
                <a:gd name="T0" fmla="*/ 0 w 2745"/>
                <a:gd name="T1" fmla="*/ 0 h 2770"/>
                <a:gd name="T2" fmla="*/ 371 w 2745"/>
                <a:gd name="T3" fmla="*/ 0 h 2770"/>
                <a:gd name="T4" fmla="*/ 371 w 2745"/>
                <a:gd name="T5" fmla="*/ 2398 h 2770"/>
                <a:gd name="T6" fmla="*/ 2745 w 2745"/>
                <a:gd name="T7" fmla="*/ 2398 h 2770"/>
                <a:gd name="T8" fmla="*/ 2745 w 2745"/>
                <a:gd name="T9" fmla="*/ 2770 h 2770"/>
                <a:gd name="T10" fmla="*/ 0 w 2745"/>
                <a:gd name="T11" fmla="*/ 2770 h 2770"/>
                <a:gd name="T12" fmla="*/ 0 w 2745"/>
                <a:gd name="T13" fmla="*/ 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5" h="2770">
                  <a:moveTo>
                    <a:pt x="0" y="0"/>
                  </a:moveTo>
                  <a:lnTo>
                    <a:pt x="371" y="0"/>
                  </a:lnTo>
                  <a:lnTo>
                    <a:pt x="371" y="2398"/>
                  </a:lnTo>
                  <a:lnTo>
                    <a:pt x="2745" y="2398"/>
                  </a:lnTo>
                  <a:lnTo>
                    <a:pt x="2745" y="2770"/>
                  </a:lnTo>
                  <a:lnTo>
                    <a:pt x="0" y="27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08"/>
            <p:cNvSpPr>
              <a:spLocks/>
            </p:cNvSpPr>
            <p:nvPr/>
          </p:nvSpPr>
          <p:spPr bwMode="auto">
            <a:xfrm>
              <a:off x="11066463" y="2047875"/>
              <a:ext cx="398462" cy="249238"/>
            </a:xfrm>
            <a:custGeom>
              <a:avLst/>
              <a:gdLst>
                <a:gd name="T0" fmla="*/ 2761 w 2761"/>
                <a:gd name="T1" fmla="*/ 0 h 1725"/>
                <a:gd name="T2" fmla="*/ 2559 w 2761"/>
                <a:gd name="T3" fmla="*/ 1146 h 1725"/>
                <a:gd name="T4" fmla="*/ 2274 w 2761"/>
                <a:gd name="T5" fmla="*/ 861 h 1725"/>
                <a:gd name="T6" fmla="*/ 1411 w 2761"/>
                <a:gd name="T7" fmla="*/ 1725 h 1725"/>
                <a:gd name="T8" fmla="*/ 864 w 2761"/>
                <a:gd name="T9" fmla="*/ 1177 h 1725"/>
                <a:gd name="T10" fmla="*/ 349 w 2761"/>
                <a:gd name="T11" fmla="*/ 1693 h 1725"/>
                <a:gd name="T12" fmla="*/ 0 w 2761"/>
                <a:gd name="T13" fmla="*/ 1341 h 1725"/>
                <a:gd name="T14" fmla="*/ 864 w 2761"/>
                <a:gd name="T15" fmla="*/ 476 h 1725"/>
                <a:gd name="T16" fmla="*/ 1411 w 2761"/>
                <a:gd name="T17" fmla="*/ 1025 h 1725"/>
                <a:gd name="T18" fmla="*/ 1924 w 2761"/>
                <a:gd name="T19" fmla="*/ 509 h 1725"/>
                <a:gd name="T20" fmla="*/ 1618 w 2761"/>
                <a:gd name="T21" fmla="*/ 202 h 1725"/>
                <a:gd name="T22" fmla="*/ 2761 w 2761"/>
                <a:gd name="T23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61" h="1725">
                  <a:moveTo>
                    <a:pt x="2761" y="0"/>
                  </a:moveTo>
                  <a:lnTo>
                    <a:pt x="2559" y="1146"/>
                  </a:lnTo>
                  <a:lnTo>
                    <a:pt x="2274" y="861"/>
                  </a:lnTo>
                  <a:lnTo>
                    <a:pt x="1411" y="1725"/>
                  </a:lnTo>
                  <a:lnTo>
                    <a:pt x="864" y="1177"/>
                  </a:lnTo>
                  <a:lnTo>
                    <a:pt x="349" y="1693"/>
                  </a:lnTo>
                  <a:lnTo>
                    <a:pt x="0" y="1341"/>
                  </a:lnTo>
                  <a:lnTo>
                    <a:pt x="864" y="476"/>
                  </a:lnTo>
                  <a:lnTo>
                    <a:pt x="1411" y="1025"/>
                  </a:lnTo>
                  <a:lnTo>
                    <a:pt x="1924" y="509"/>
                  </a:lnTo>
                  <a:lnTo>
                    <a:pt x="1618" y="202"/>
                  </a:lnTo>
                  <a:lnTo>
                    <a:pt x="2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Group 49"/>
          <p:cNvGrpSpPr/>
          <p:nvPr/>
        </p:nvGrpSpPr>
        <p:grpSpPr>
          <a:xfrm>
            <a:off x="7454644" y="5515596"/>
            <a:ext cx="238390" cy="209775"/>
            <a:chOff x="10059988" y="2759075"/>
            <a:chExt cx="463550" cy="407988"/>
          </a:xfrm>
          <a:solidFill>
            <a:schemeClr val="bg1"/>
          </a:solidFill>
        </p:grpSpPr>
        <p:sp>
          <p:nvSpPr>
            <p:cNvPr id="19" name="Freeform 182"/>
            <p:cNvSpPr>
              <a:spLocks/>
            </p:cNvSpPr>
            <p:nvPr/>
          </p:nvSpPr>
          <p:spPr bwMode="auto">
            <a:xfrm>
              <a:off x="10059988" y="2759075"/>
              <a:ext cx="463550" cy="168275"/>
            </a:xfrm>
            <a:custGeom>
              <a:avLst/>
              <a:gdLst>
                <a:gd name="T0" fmla="*/ 1606 w 3212"/>
                <a:gd name="T1" fmla="*/ 0 h 1164"/>
                <a:gd name="T2" fmla="*/ 1815 w 3212"/>
                <a:gd name="T3" fmla="*/ 5 h 1164"/>
                <a:gd name="T4" fmla="*/ 2016 w 3212"/>
                <a:gd name="T5" fmla="*/ 19 h 1164"/>
                <a:gd name="T6" fmla="*/ 2208 w 3212"/>
                <a:gd name="T7" fmla="*/ 43 h 1164"/>
                <a:gd name="T8" fmla="*/ 2388 w 3212"/>
                <a:gd name="T9" fmla="*/ 74 h 1164"/>
                <a:gd name="T10" fmla="*/ 2554 w 3212"/>
                <a:gd name="T11" fmla="*/ 112 h 1164"/>
                <a:gd name="T12" fmla="*/ 2706 w 3212"/>
                <a:gd name="T13" fmla="*/ 158 h 1164"/>
                <a:gd name="T14" fmla="*/ 2841 w 3212"/>
                <a:gd name="T15" fmla="*/ 210 h 1164"/>
                <a:gd name="T16" fmla="*/ 2958 w 3212"/>
                <a:gd name="T17" fmla="*/ 268 h 1164"/>
                <a:gd name="T18" fmla="*/ 3055 w 3212"/>
                <a:gd name="T19" fmla="*/ 331 h 1164"/>
                <a:gd name="T20" fmla="*/ 3130 w 3212"/>
                <a:gd name="T21" fmla="*/ 398 h 1164"/>
                <a:gd name="T22" fmla="*/ 3182 w 3212"/>
                <a:gd name="T23" fmla="*/ 469 h 1164"/>
                <a:gd name="T24" fmla="*/ 3209 w 3212"/>
                <a:gd name="T25" fmla="*/ 544 h 1164"/>
                <a:gd name="T26" fmla="*/ 3209 w 3212"/>
                <a:gd name="T27" fmla="*/ 620 h 1164"/>
                <a:gd name="T28" fmla="*/ 3182 w 3212"/>
                <a:gd name="T29" fmla="*/ 695 h 1164"/>
                <a:gd name="T30" fmla="*/ 3130 w 3212"/>
                <a:gd name="T31" fmla="*/ 766 h 1164"/>
                <a:gd name="T32" fmla="*/ 3055 w 3212"/>
                <a:gd name="T33" fmla="*/ 833 h 1164"/>
                <a:gd name="T34" fmla="*/ 2958 w 3212"/>
                <a:gd name="T35" fmla="*/ 896 h 1164"/>
                <a:gd name="T36" fmla="*/ 2841 w 3212"/>
                <a:gd name="T37" fmla="*/ 954 h 1164"/>
                <a:gd name="T38" fmla="*/ 2706 w 3212"/>
                <a:gd name="T39" fmla="*/ 1006 h 1164"/>
                <a:gd name="T40" fmla="*/ 2554 w 3212"/>
                <a:gd name="T41" fmla="*/ 1052 h 1164"/>
                <a:gd name="T42" fmla="*/ 2388 w 3212"/>
                <a:gd name="T43" fmla="*/ 1090 h 1164"/>
                <a:gd name="T44" fmla="*/ 2208 w 3212"/>
                <a:gd name="T45" fmla="*/ 1122 h 1164"/>
                <a:gd name="T46" fmla="*/ 2016 w 3212"/>
                <a:gd name="T47" fmla="*/ 1145 h 1164"/>
                <a:gd name="T48" fmla="*/ 1815 w 3212"/>
                <a:gd name="T49" fmla="*/ 1159 h 1164"/>
                <a:gd name="T50" fmla="*/ 1606 w 3212"/>
                <a:gd name="T51" fmla="*/ 1164 h 1164"/>
                <a:gd name="T52" fmla="*/ 1397 w 3212"/>
                <a:gd name="T53" fmla="*/ 1159 h 1164"/>
                <a:gd name="T54" fmla="*/ 1195 w 3212"/>
                <a:gd name="T55" fmla="*/ 1145 h 1164"/>
                <a:gd name="T56" fmla="*/ 1004 w 3212"/>
                <a:gd name="T57" fmla="*/ 1122 h 1164"/>
                <a:gd name="T58" fmla="*/ 824 w 3212"/>
                <a:gd name="T59" fmla="*/ 1090 h 1164"/>
                <a:gd name="T60" fmla="*/ 658 w 3212"/>
                <a:gd name="T61" fmla="*/ 1052 h 1164"/>
                <a:gd name="T62" fmla="*/ 506 w 3212"/>
                <a:gd name="T63" fmla="*/ 1006 h 1164"/>
                <a:gd name="T64" fmla="*/ 371 w 3212"/>
                <a:gd name="T65" fmla="*/ 954 h 1164"/>
                <a:gd name="T66" fmla="*/ 254 w 3212"/>
                <a:gd name="T67" fmla="*/ 896 h 1164"/>
                <a:gd name="T68" fmla="*/ 157 w 3212"/>
                <a:gd name="T69" fmla="*/ 833 h 1164"/>
                <a:gd name="T70" fmla="*/ 82 w 3212"/>
                <a:gd name="T71" fmla="*/ 766 h 1164"/>
                <a:gd name="T72" fmla="*/ 30 w 3212"/>
                <a:gd name="T73" fmla="*/ 695 h 1164"/>
                <a:gd name="T74" fmla="*/ 3 w 3212"/>
                <a:gd name="T75" fmla="*/ 620 h 1164"/>
                <a:gd name="T76" fmla="*/ 3 w 3212"/>
                <a:gd name="T77" fmla="*/ 544 h 1164"/>
                <a:gd name="T78" fmla="*/ 30 w 3212"/>
                <a:gd name="T79" fmla="*/ 469 h 1164"/>
                <a:gd name="T80" fmla="*/ 82 w 3212"/>
                <a:gd name="T81" fmla="*/ 398 h 1164"/>
                <a:gd name="T82" fmla="*/ 157 w 3212"/>
                <a:gd name="T83" fmla="*/ 331 h 1164"/>
                <a:gd name="T84" fmla="*/ 254 w 3212"/>
                <a:gd name="T85" fmla="*/ 268 h 1164"/>
                <a:gd name="T86" fmla="*/ 371 w 3212"/>
                <a:gd name="T87" fmla="*/ 210 h 1164"/>
                <a:gd name="T88" fmla="*/ 506 w 3212"/>
                <a:gd name="T89" fmla="*/ 158 h 1164"/>
                <a:gd name="T90" fmla="*/ 658 w 3212"/>
                <a:gd name="T91" fmla="*/ 112 h 1164"/>
                <a:gd name="T92" fmla="*/ 824 w 3212"/>
                <a:gd name="T93" fmla="*/ 74 h 1164"/>
                <a:gd name="T94" fmla="*/ 1004 w 3212"/>
                <a:gd name="T95" fmla="*/ 43 h 1164"/>
                <a:gd name="T96" fmla="*/ 1195 w 3212"/>
                <a:gd name="T97" fmla="*/ 19 h 1164"/>
                <a:gd name="T98" fmla="*/ 1397 w 3212"/>
                <a:gd name="T99" fmla="*/ 5 h 1164"/>
                <a:gd name="T100" fmla="*/ 1606 w 3212"/>
                <a:gd name="T101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12" h="1164">
                  <a:moveTo>
                    <a:pt x="1606" y="0"/>
                  </a:moveTo>
                  <a:lnTo>
                    <a:pt x="1606" y="0"/>
                  </a:lnTo>
                  <a:lnTo>
                    <a:pt x="1712" y="2"/>
                  </a:lnTo>
                  <a:lnTo>
                    <a:pt x="1815" y="5"/>
                  </a:lnTo>
                  <a:lnTo>
                    <a:pt x="1917" y="11"/>
                  </a:lnTo>
                  <a:lnTo>
                    <a:pt x="2016" y="19"/>
                  </a:lnTo>
                  <a:lnTo>
                    <a:pt x="2114" y="30"/>
                  </a:lnTo>
                  <a:lnTo>
                    <a:pt x="2208" y="43"/>
                  </a:lnTo>
                  <a:lnTo>
                    <a:pt x="2299" y="57"/>
                  </a:lnTo>
                  <a:lnTo>
                    <a:pt x="2388" y="74"/>
                  </a:lnTo>
                  <a:lnTo>
                    <a:pt x="2472" y="92"/>
                  </a:lnTo>
                  <a:lnTo>
                    <a:pt x="2554" y="112"/>
                  </a:lnTo>
                  <a:lnTo>
                    <a:pt x="2632" y="135"/>
                  </a:lnTo>
                  <a:lnTo>
                    <a:pt x="2706" y="158"/>
                  </a:lnTo>
                  <a:lnTo>
                    <a:pt x="2775" y="183"/>
                  </a:lnTo>
                  <a:lnTo>
                    <a:pt x="2841" y="210"/>
                  </a:lnTo>
                  <a:lnTo>
                    <a:pt x="2902" y="238"/>
                  </a:lnTo>
                  <a:lnTo>
                    <a:pt x="2958" y="268"/>
                  </a:lnTo>
                  <a:lnTo>
                    <a:pt x="3009" y="299"/>
                  </a:lnTo>
                  <a:lnTo>
                    <a:pt x="3055" y="331"/>
                  </a:lnTo>
                  <a:lnTo>
                    <a:pt x="3096" y="364"/>
                  </a:lnTo>
                  <a:lnTo>
                    <a:pt x="3130" y="398"/>
                  </a:lnTo>
                  <a:lnTo>
                    <a:pt x="3159" y="433"/>
                  </a:lnTo>
                  <a:lnTo>
                    <a:pt x="3182" y="469"/>
                  </a:lnTo>
                  <a:lnTo>
                    <a:pt x="3199" y="506"/>
                  </a:lnTo>
                  <a:lnTo>
                    <a:pt x="3209" y="544"/>
                  </a:lnTo>
                  <a:lnTo>
                    <a:pt x="3212" y="582"/>
                  </a:lnTo>
                  <a:lnTo>
                    <a:pt x="3209" y="620"/>
                  </a:lnTo>
                  <a:lnTo>
                    <a:pt x="3199" y="658"/>
                  </a:lnTo>
                  <a:lnTo>
                    <a:pt x="3182" y="695"/>
                  </a:lnTo>
                  <a:lnTo>
                    <a:pt x="3159" y="731"/>
                  </a:lnTo>
                  <a:lnTo>
                    <a:pt x="3130" y="766"/>
                  </a:lnTo>
                  <a:lnTo>
                    <a:pt x="3096" y="800"/>
                  </a:lnTo>
                  <a:lnTo>
                    <a:pt x="3055" y="833"/>
                  </a:lnTo>
                  <a:lnTo>
                    <a:pt x="3009" y="865"/>
                  </a:lnTo>
                  <a:lnTo>
                    <a:pt x="2958" y="896"/>
                  </a:lnTo>
                  <a:lnTo>
                    <a:pt x="2902" y="926"/>
                  </a:lnTo>
                  <a:lnTo>
                    <a:pt x="2841" y="954"/>
                  </a:lnTo>
                  <a:lnTo>
                    <a:pt x="2775" y="981"/>
                  </a:lnTo>
                  <a:lnTo>
                    <a:pt x="2706" y="1006"/>
                  </a:lnTo>
                  <a:lnTo>
                    <a:pt x="2632" y="1030"/>
                  </a:lnTo>
                  <a:lnTo>
                    <a:pt x="2554" y="1052"/>
                  </a:lnTo>
                  <a:lnTo>
                    <a:pt x="2472" y="1072"/>
                  </a:lnTo>
                  <a:lnTo>
                    <a:pt x="2388" y="1090"/>
                  </a:lnTo>
                  <a:lnTo>
                    <a:pt x="2299" y="1107"/>
                  </a:lnTo>
                  <a:lnTo>
                    <a:pt x="2208" y="1122"/>
                  </a:lnTo>
                  <a:lnTo>
                    <a:pt x="2114" y="1134"/>
                  </a:lnTo>
                  <a:lnTo>
                    <a:pt x="2016" y="1145"/>
                  </a:lnTo>
                  <a:lnTo>
                    <a:pt x="1917" y="1153"/>
                  </a:lnTo>
                  <a:lnTo>
                    <a:pt x="1815" y="1159"/>
                  </a:lnTo>
                  <a:lnTo>
                    <a:pt x="1712" y="1163"/>
                  </a:lnTo>
                  <a:lnTo>
                    <a:pt x="1606" y="1164"/>
                  </a:lnTo>
                  <a:lnTo>
                    <a:pt x="1500" y="1163"/>
                  </a:lnTo>
                  <a:lnTo>
                    <a:pt x="1397" y="1159"/>
                  </a:lnTo>
                  <a:lnTo>
                    <a:pt x="1295" y="1153"/>
                  </a:lnTo>
                  <a:lnTo>
                    <a:pt x="1195" y="1145"/>
                  </a:lnTo>
                  <a:lnTo>
                    <a:pt x="1098" y="1134"/>
                  </a:lnTo>
                  <a:lnTo>
                    <a:pt x="1004" y="1122"/>
                  </a:lnTo>
                  <a:lnTo>
                    <a:pt x="912" y="1107"/>
                  </a:lnTo>
                  <a:lnTo>
                    <a:pt x="824" y="1090"/>
                  </a:lnTo>
                  <a:lnTo>
                    <a:pt x="739" y="1072"/>
                  </a:lnTo>
                  <a:lnTo>
                    <a:pt x="658" y="1052"/>
                  </a:lnTo>
                  <a:lnTo>
                    <a:pt x="580" y="1030"/>
                  </a:lnTo>
                  <a:lnTo>
                    <a:pt x="506" y="1006"/>
                  </a:lnTo>
                  <a:lnTo>
                    <a:pt x="436" y="981"/>
                  </a:lnTo>
                  <a:lnTo>
                    <a:pt x="371" y="954"/>
                  </a:lnTo>
                  <a:lnTo>
                    <a:pt x="310" y="926"/>
                  </a:lnTo>
                  <a:lnTo>
                    <a:pt x="254" y="896"/>
                  </a:lnTo>
                  <a:lnTo>
                    <a:pt x="203" y="865"/>
                  </a:lnTo>
                  <a:lnTo>
                    <a:pt x="157" y="833"/>
                  </a:lnTo>
                  <a:lnTo>
                    <a:pt x="116" y="800"/>
                  </a:lnTo>
                  <a:lnTo>
                    <a:pt x="82" y="766"/>
                  </a:lnTo>
                  <a:lnTo>
                    <a:pt x="53" y="731"/>
                  </a:lnTo>
                  <a:lnTo>
                    <a:pt x="30" y="695"/>
                  </a:lnTo>
                  <a:lnTo>
                    <a:pt x="13" y="658"/>
                  </a:lnTo>
                  <a:lnTo>
                    <a:pt x="3" y="620"/>
                  </a:lnTo>
                  <a:lnTo>
                    <a:pt x="0" y="582"/>
                  </a:lnTo>
                  <a:lnTo>
                    <a:pt x="3" y="544"/>
                  </a:lnTo>
                  <a:lnTo>
                    <a:pt x="13" y="506"/>
                  </a:lnTo>
                  <a:lnTo>
                    <a:pt x="30" y="469"/>
                  </a:lnTo>
                  <a:lnTo>
                    <a:pt x="53" y="433"/>
                  </a:lnTo>
                  <a:lnTo>
                    <a:pt x="82" y="398"/>
                  </a:lnTo>
                  <a:lnTo>
                    <a:pt x="116" y="364"/>
                  </a:lnTo>
                  <a:lnTo>
                    <a:pt x="157" y="331"/>
                  </a:lnTo>
                  <a:lnTo>
                    <a:pt x="203" y="299"/>
                  </a:lnTo>
                  <a:lnTo>
                    <a:pt x="254" y="268"/>
                  </a:lnTo>
                  <a:lnTo>
                    <a:pt x="310" y="238"/>
                  </a:lnTo>
                  <a:lnTo>
                    <a:pt x="371" y="210"/>
                  </a:lnTo>
                  <a:lnTo>
                    <a:pt x="436" y="183"/>
                  </a:lnTo>
                  <a:lnTo>
                    <a:pt x="506" y="158"/>
                  </a:lnTo>
                  <a:lnTo>
                    <a:pt x="580" y="135"/>
                  </a:lnTo>
                  <a:lnTo>
                    <a:pt x="658" y="112"/>
                  </a:lnTo>
                  <a:lnTo>
                    <a:pt x="739" y="92"/>
                  </a:lnTo>
                  <a:lnTo>
                    <a:pt x="824" y="74"/>
                  </a:lnTo>
                  <a:lnTo>
                    <a:pt x="912" y="57"/>
                  </a:lnTo>
                  <a:lnTo>
                    <a:pt x="1004" y="43"/>
                  </a:lnTo>
                  <a:lnTo>
                    <a:pt x="1098" y="30"/>
                  </a:lnTo>
                  <a:lnTo>
                    <a:pt x="1195" y="19"/>
                  </a:lnTo>
                  <a:lnTo>
                    <a:pt x="1295" y="11"/>
                  </a:lnTo>
                  <a:lnTo>
                    <a:pt x="1397" y="5"/>
                  </a:lnTo>
                  <a:lnTo>
                    <a:pt x="1500" y="2"/>
                  </a:lnTo>
                  <a:lnTo>
                    <a:pt x="1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83"/>
            <p:cNvSpPr>
              <a:spLocks/>
            </p:cNvSpPr>
            <p:nvPr/>
          </p:nvSpPr>
          <p:spPr bwMode="auto">
            <a:xfrm>
              <a:off x="10059988" y="2917825"/>
              <a:ext cx="463550" cy="93663"/>
            </a:xfrm>
            <a:custGeom>
              <a:avLst/>
              <a:gdLst>
                <a:gd name="T0" fmla="*/ 87 w 3212"/>
                <a:gd name="T1" fmla="*/ 40 h 648"/>
                <a:gd name="T2" fmla="*/ 256 w 3212"/>
                <a:gd name="T3" fmla="*/ 114 h 648"/>
                <a:gd name="T4" fmla="*/ 442 w 3212"/>
                <a:gd name="T5" fmla="*/ 179 h 648"/>
                <a:gd name="T6" fmla="*/ 647 w 3212"/>
                <a:gd name="T7" fmla="*/ 233 h 648"/>
                <a:gd name="T8" fmla="*/ 869 w 3212"/>
                <a:gd name="T9" fmla="*/ 277 h 648"/>
                <a:gd name="T10" fmla="*/ 1103 w 3212"/>
                <a:gd name="T11" fmla="*/ 310 h 648"/>
                <a:gd name="T12" fmla="*/ 1349 w 3212"/>
                <a:gd name="T13" fmla="*/ 330 h 648"/>
                <a:gd name="T14" fmla="*/ 1606 w 3212"/>
                <a:gd name="T15" fmla="*/ 338 h 648"/>
                <a:gd name="T16" fmla="*/ 1862 w 3212"/>
                <a:gd name="T17" fmla="*/ 330 h 648"/>
                <a:gd name="T18" fmla="*/ 2109 w 3212"/>
                <a:gd name="T19" fmla="*/ 310 h 648"/>
                <a:gd name="T20" fmla="*/ 2343 w 3212"/>
                <a:gd name="T21" fmla="*/ 277 h 648"/>
                <a:gd name="T22" fmla="*/ 2564 w 3212"/>
                <a:gd name="T23" fmla="*/ 233 h 648"/>
                <a:gd name="T24" fmla="*/ 2769 w 3212"/>
                <a:gd name="T25" fmla="*/ 179 h 648"/>
                <a:gd name="T26" fmla="*/ 2957 w 3212"/>
                <a:gd name="T27" fmla="*/ 114 h 648"/>
                <a:gd name="T28" fmla="*/ 3125 w 3212"/>
                <a:gd name="T29" fmla="*/ 40 h 648"/>
                <a:gd name="T30" fmla="*/ 3209 w 3212"/>
                <a:gd name="T31" fmla="*/ 33 h 648"/>
                <a:gd name="T32" fmla="*/ 3209 w 3212"/>
                <a:gd name="T33" fmla="*/ 104 h 648"/>
                <a:gd name="T34" fmla="*/ 3182 w 3212"/>
                <a:gd name="T35" fmla="*/ 179 h 648"/>
                <a:gd name="T36" fmla="*/ 3130 w 3212"/>
                <a:gd name="T37" fmla="*/ 250 h 648"/>
                <a:gd name="T38" fmla="*/ 3055 w 3212"/>
                <a:gd name="T39" fmla="*/ 317 h 648"/>
                <a:gd name="T40" fmla="*/ 2958 w 3212"/>
                <a:gd name="T41" fmla="*/ 381 h 648"/>
                <a:gd name="T42" fmla="*/ 2841 w 3212"/>
                <a:gd name="T43" fmla="*/ 439 h 648"/>
                <a:gd name="T44" fmla="*/ 2706 w 3212"/>
                <a:gd name="T45" fmla="*/ 491 h 648"/>
                <a:gd name="T46" fmla="*/ 2554 w 3212"/>
                <a:gd name="T47" fmla="*/ 536 h 648"/>
                <a:gd name="T48" fmla="*/ 2388 w 3212"/>
                <a:gd name="T49" fmla="*/ 575 h 648"/>
                <a:gd name="T50" fmla="*/ 2208 w 3212"/>
                <a:gd name="T51" fmla="*/ 606 h 648"/>
                <a:gd name="T52" fmla="*/ 2016 w 3212"/>
                <a:gd name="T53" fmla="*/ 629 h 648"/>
                <a:gd name="T54" fmla="*/ 1815 w 3212"/>
                <a:gd name="T55" fmla="*/ 644 h 648"/>
                <a:gd name="T56" fmla="*/ 1606 w 3212"/>
                <a:gd name="T57" fmla="*/ 648 h 648"/>
                <a:gd name="T58" fmla="*/ 1397 w 3212"/>
                <a:gd name="T59" fmla="*/ 644 h 648"/>
                <a:gd name="T60" fmla="*/ 1195 w 3212"/>
                <a:gd name="T61" fmla="*/ 629 h 648"/>
                <a:gd name="T62" fmla="*/ 1004 w 3212"/>
                <a:gd name="T63" fmla="*/ 606 h 648"/>
                <a:gd name="T64" fmla="*/ 824 w 3212"/>
                <a:gd name="T65" fmla="*/ 575 h 648"/>
                <a:gd name="T66" fmla="*/ 658 w 3212"/>
                <a:gd name="T67" fmla="*/ 536 h 648"/>
                <a:gd name="T68" fmla="*/ 506 w 3212"/>
                <a:gd name="T69" fmla="*/ 491 h 648"/>
                <a:gd name="T70" fmla="*/ 371 w 3212"/>
                <a:gd name="T71" fmla="*/ 439 h 648"/>
                <a:gd name="T72" fmla="*/ 254 w 3212"/>
                <a:gd name="T73" fmla="*/ 381 h 648"/>
                <a:gd name="T74" fmla="*/ 157 w 3212"/>
                <a:gd name="T75" fmla="*/ 317 h 648"/>
                <a:gd name="T76" fmla="*/ 82 w 3212"/>
                <a:gd name="T77" fmla="*/ 250 h 648"/>
                <a:gd name="T78" fmla="*/ 30 w 3212"/>
                <a:gd name="T79" fmla="*/ 179 h 648"/>
                <a:gd name="T80" fmla="*/ 3 w 3212"/>
                <a:gd name="T81" fmla="*/ 104 h 648"/>
                <a:gd name="T82" fmla="*/ 3 w 3212"/>
                <a:gd name="T83" fmla="*/ 3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8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9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6"/>
                  </a:lnTo>
                  <a:lnTo>
                    <a:pt x="1606" y="338"/>
                  </a:lnTo>
                  <a:lnTo>
                    <a:pt x="1735" y="336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9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9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50"/>
                  </a:lnTo>
                  <a:lnTo>
                    <a:pt x="2958" y="381"/>
                  </a:lnTo>
                  <a:lnTo>
                    <a:pt x="2902" y="410"/>
                  </a:lnTo>
                  <a:lnTo>
                    <a:pt x="2841" y="439"/>
                  </a:lnTo>
                  <a:lnTo>
                    <a:pt x="2775" y="465"/>
                  </a:lnTo>
                  <a:lnTo>
                    <a:pt x="2706" y="491"/>
                  </a:lnTo>
                  <a:lnTo>
                    <a:pt x="2632" y="514"/>
                  </a:lnTo>
                  <a:lnTo>
                    <a:pt x="2554" y="536"/>
                  </a:lnTo>
                  <a:lnTo>
                    <a:pt x="2472" y="557"/>
                  </a:lnTo>
                  <a:lnTo>
                    <a:pt x="2388" y="575"/>
                  </a:lnTo>
                  <a:lnTo>
                    <a:pt x="2299" y="592"/>
                  </a:lnTo>
                  <a:lnTo>
                    <a:pt x="2208" y="606"/>
                  </a:lnTo>
                  <a:lnTo>
                    <a:pt x="2114" y="619"/>
                  </a:lnTo>
                  <a:lnTo>
                    <a:pt x="2016" y="629"/>
                  </a:lnTo>
                  <a:lnTo>
                    <a:pt x="1917" y="638"/>
                  </a:lnTo>
                  <a:lnTo>
                    <a:pt x="1815" y="644"/>
                  </a:lnTo>
                  <a:lnTo>
                    <a:pt x="1712" y="647"/>
                  </a:lnTo>
                  <a:lnTo>
                    <a:pt x="1606" y="648"/>
                  </a:lnTo>
                  <a:lnTo>
                    <a:pt x="1500" y="647"/>
                  </a:lnTo>
                  <a:lnTo>
                    <a:pt x="1397" y="644"/>
                  </a:lnTo>
                  <a:lnTo>
                    <a:pt x="1295" y="638"/>
                  </a:lnTo>
                  <a:lnTo>
                    <a:pt x="1195" y="629"/>
                  </a:lnTo>
                  <a:lnTo>
                    <a:pt x="1098" y="619"/>
                  </a:lnTo>
                  <a:lnTo>
                    <a:pt x="1004" y="606"/>
                  </a:lnTo>
                  <a:lnTo>
                    <a:pt x="912" y="592"/>
                  </a:lnTo>
                  <a:lnTo>
                    <a:pt x="824" y="575"/>
                  </a:lnTo>
                  <a:lnTo>
                    <a:pt x="739" y="557"/>
                  </a:lnTo>
                  <a:lnTo>
                    <a:pt x="658" y="536"/>
                  </a:lnTo>
                  <a:lnTo>
                    <a:pt x="580" y="514"/>
                  </a:lnTo>
                  <a:lnTo>
                    <a:pt x="506" y="491"/>
                  </a:lnTo>
                  <a:lnTo>
                    <a:pt x="436" y="465"/>
                  </a:lnTo>
                  <a:lnTo>
                    <a:pt x="371" y="439"/>
                  </a:lnTo>
                  <a:lnTo>
                    <a:pt x="310" y="410"/>
                  </a:lnTo>
                  <a:lnTo>
                    <a:pt x="254" y="381"/>
                  </a:lnTo>
                  <a:lnTo>
                    <a:pt x="203" y="350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9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84"/>
            <p:cNvSpPr>
              <a:spLocks/>
            </p:cNvSpPr>
            <p:nvPr/>
          </p:nvSpPr>
          <p:spPr bwMode="auto">
            <a:xfrm>
              <a:off x="10059988" y="2995613"/>
              <a:ext cx="463550" cy="93663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4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4 h 647"/>
                <a:gd name="T28" fmla="*/ 3125 w 3212"/>
                <a:gd name="T29" fmla="*/ 40 h 647"/>
                <a:gd name="T30" fmla="*/ 3209 w 3212"/>
                <a:gd name="T31" fmla="*/ 33 h 647"/>
                <a:gd name="T32" fmla="*/ 3209 w 3212"/>
                <a:gd name="T33" fmla="*/ 104 h 647"/>
                <a:gd name="T34" fmla="*/ 3182 w 3212"/>
                <a:gd name="T35" fmla="*/ 178 h 647"/>
                <a:gd name="T36" fmla="*/ 3130 w 3212"/>
                <a:gd name="T37" fmla="*/ 250 h 647"/>
                <a:gd name="T38" fmla="*/ 3055 w 3212"/>
                <a:gd name="T39" fmla="*/ 317 h 647"/>
                <a:gd name="T40" fmla="*/ 2958 w 3212"/>
                <a:gd name="T41" fmla="*/ 380 h 647"/>
                <a:gd name="T42" fmla="*/ 2841 w 3212"/>
                <a:gd name="T43" fmla="*/ 438 h 647"/>
                <a:gd name="T44" fmla="*/ 2706 w 3212"/>
                <a:gd name="T45" fmla="*/ 490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3 h 647"/>
                <a:gd name="T56" fmla="*/ 1606 w 3212"/>
                <a:gd name="T57" fmla="*/ 647 h 647"/>
                <a:gd name="T58" fmla="*/ 1397 w 3212"/>
                <a:gd name="T59" fmla="*/ 643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90 h 647"/>
                <a:gd name="T70" fmla="*/ 371 w 3212"/>
                <a:gd name="T71" fmla="*/ 438 h 647"/>
                <a:gd name="T72" fmla="*/ 254 w 3212"/>
                <a:gd name="T73" fmla="*/ 380 h 647"/>
                <a:gd name="T74" fmla="*/ 157 w 3212"/>
                <a:gd name="T75" fmla="*/ 317 h 647"/>
                <a:gd name="T76" fmla="*/ 82 w 3212"/>
                <a:gd name="T77" fmla="*/ 250 h 647"/>
                <a:gd name="T78" fmla="*/ 30 w 3212"/>
                <a:gd name="T79" fmla="*/ 178 h 647"/>
                <a:gd name="T80" fmla="*/ 3 w 3212"/>
                <a:gd name="T81" fmla="*/ 104 h 647"/>
                <a:gd name="T82" fmla="*/ 3 w 3212"/>
                <a:gd name="T83" fmla="*/ 33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8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49"/>
                  </a:lnTo>
                  <a:lnTo>
                    <a:pt x="2958" y="380"/>
                  </a:lnTo>
                  <a:lnTo>
                    <a:pt x="2902" y="409"/>
                  </a:lnTo>
                  <a:lnTo>
                    <a:pt x="2841" y="438"/>
                  </a:lnTo>
                  <a:lnTo>
                    <a:pt x="2775" y="464"/>
                  </a:lnTo>
                  <a:lnTo>
                    <a:pt x="2706" y="490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6"/>
                  </a:lnTo>
                  <a:lnTo>
                    <a:pt x="2388" y="574"/>
                  </a:lnTo>
                  <a:lnTo>
                    <a:pt x="2299" y="591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7"/>
                  </a:lnTo>
                  <a:lnTo>
                    <a:pt x="1815" y="643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3"/>
                  </a:lnTo>
                  <a:lnTo>
                    <a:pt x="1295" y="637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1"/>
                  </a:lnTo>
                  <a:lnTo>
                    <a:pt x="824" y="574"/>
                  </a:lnTo>
                  <a:lnTo>
                    <a:pt x="739" y="556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90"/>
                  </a:lnTo>
                  <a:lnTo>
                    <a:pt x="436" y="464"/>
                  </a:lnTo>
                  <a:lnTo>
                    <a:pt x="371" y="438"/>
                  </a:lnTo>
                  <a:lnTo>
                    <a:pt x="310" y="409"/>
                  </a:lnTo>
                  <a:lnTo>
                    <a:pt x="254" y="380"/>
                  </a:lnTo>
                  <a:lnTo>
                    <a:pt x="203" y="349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8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85"/>
            <p:cNvSpPr>
              <a:spLocks/>
            </p:cNvSpPr>
            <p:nvPr/>
          </p:nvSpPr>
          <p:spPr bwMode="auto">
            <a:xfrm>
              <a:off x="10059988" y="3074988"/>
              <a:ext cx="463550" cy="92075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3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3 h 647"/>
                <a:gd name="T28" fmla="*/ 3125 w 3212"/>
                <a:gd name="T29" fmla="*/ 40 h 647"/>
                <a:gd name="T30" fmla="*/ 3209 w 3212"/>
                <a:gd name="T31" fmla="*/ 32 h 647"/>
                <a:gd name="T32" fmla="*/ 3209 w 3212"/>
                <a:gd name="T33" fmla="*/ 103 h 647"/>
                <a:gd name="T34" fmla="*/ 3182 w 3212"/>
                <a:gd name="T35" fmla="*/ 178 h 647"/>
                <a:gd name="T36" fmla="*/ 3130 w 3212"/>
                <a:gd name="T37" fmla="*/ 249 h 647"/>
                <a:gd name="T38" fmla="*/ 3055 w 3212"/>
                <a:gd name="T39" fmla="*/ 316 h 647"/>
                <a:gd name="T40" fmla="*/ 2958 w 3212"/>
                <a:gd name="T41" fmla="*/ 379 h 647"/>
                <a:gd name="T42" fmla="*/ 2841 w 3212"/>
                <a:gd name="T43" fmla="*/ 437 h 647"/>
                <a:gd name="T44" fmla="*/ 2706 w 3212"/>
                <a:gd name="T45" fmla="*/ 489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2 h 647"/>
                <a:gd name="T56" fmla="*/ 1606 w 3212"/>
                <a:gd name="T57" fmla="*/ 647 h 647"/>
                <a:gd name="T58" fmla="*/ 1397 w 3212"/>
                <a:gd name="T59" fmla="*/ 642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89 h 647"/>
                <a:gd name="T70" fmla="*/ 371 w 3212"/>
                <a:gd name="T71" fmla="*/ 437 h 647"/>
                <a:gd name="T72" fmla="*/ 254 w 3212"/>
                <a:gd name="T73" fmla="*/ 379 h 647"/>
                <a:gd name="T74" fmla="*/ 157 w 3212"/>
                <a:gd name="T75" fmla="*/ 316 h 647"/>
                <a:gd name="T76" fmla="*/ 82 w 3212"/>
                <a:gd name="T77" fmla="*/ 249 h 647"/>
                <a:gd name="T78" fmla="*/ 30 w 3212"/>
                <a:gd name="T79" fmla="*/ 178 h 647"/>
                <a:gd name="T80" fmla="*/ 3 w 3212"/>
                <a:gd name="T81" fmla="*/ 103 h 647"/>
                <a:gd name="T82" fmla="*/ 3 w 3212"/>
                <a:gd name="T83" fmla="*/ 3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3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3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2"/>
                  </a:lnTo>
                  <a:lnTo>
                    <a:pt x="3212" y="65"/>
                  </a:lnTo>
                  <a:lnTo>
                    <a:pt x="3209" y="103"/>
                  </a:lnTo>
                  <a:lnTo>
                    <a:pt x="3199" y="141"/>
                  </a:lnTo>
                  <a:lnTo>
                    <a:pt x="3182" y="178"/>
                  </a:lnTo>
                  <a:lnTo>
                    <a:pt x="3159" y="214"/>
                  </a:lnTo>
                  <a:lnTo>
                    <a:pt x="3130" y="249"/>
                  </a:lnTo>
                  <a:lnTo>
                    <a:pt x="3096" y="283"/>
                  </a:lnTo>
                  <a:lnTo>
                    <a:pt x="3055" y="316"/>
                  </a:lnTo>
                  <a:lnTo>
                    <a:pt x="3009" y="348"/>
                  </a:lnTo>
                  <a:lnTo>
                    <a:pt x="2958" y="379"/>
                  </a:lnTo>
                  <a:lnTo>
                    <a:pt x="2902" y="409"/>
                  </a:lnTo>
                  <a:lnTo>
                    <a:pt x="2841" y="437"/>
                  </a:lnTo>
                  <a:lnTo>
                    <a:pt x="2775" y="464"/>
                  </a:lnTo>
                  <a:lnTo>
                    <a:pt x="2706" y="489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5"/>
                  </a:lnTo>
                  <a:lnTo>
                    <a:pt x="2388" y="574"/>
                  </a:lnTo>
                  <a:lnTo>
                    <a:pt x="2299" y="590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6"/>
                  </a:lnTo>
                  <a:lnTo>
                    <a:pt x="1815" y="642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2"/>
                  </a:lnTo>
                  <a:lnTo>
                    <a:pt x="1295" y="636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0"/>
                  </a:lnTo>
                  <a:lnTo>
                    <a:pt x="824" y="574"/>
                  </a:lnTo>
                  <a:lnTo>
                    <a:pt x="739" y="555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89"/>
                  </a:lnTo>
                  <a:lnTo>
                    <a:pt x="436" y="464"/>
                  </a:lnTo>
                  <a:lnTo>
                    <a:pt x="371" y="437"/>
                  </a:lnTo>
                  <a:lnTo>
                    <a:pt x="310" y="409"/>
                  </a:lnTo>
                  <a:lnTo>
                    <a:pt x="254" y="379"/>
                  </a:lnTo>
                  <a:lnTo>
                    <a:pt x="203" y="348"/>
                  </a:lnTo>
                  <a:lnTo>
                    <a:pt x="157" y="316"/>
                  </a:lnTo>
                  <a:lnTo>
                    <a:pt x="116" y="283"/>
                  </a:lnTo>
                  <a:lnTo>
                    <a:pt x="82" y="249"/>
                  </a:lnTo>
                  <a:lnTo>
                    <a:pt x="53" y="214"/>
                  </a:lnTo>
                  <a:lnTo>
                    <a:pt x="30" y="178"/>
                  </a:lnTo>
                  <a:lnTo>
                    <a:pt x="13" y="141"/>
                  </a:lnTo>
                  <a:lnTo>
                    <a:pt x="3" y="103"/>
                  </a:lnTo>
                  <a:lnTo>
                    <a:pt x="0" y="65"/>
                  </a:lnTo>
                  <a:lnTo>
                    <a:pt x="3" y="3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Group 54"/>
          <p:cNvGrpSpPr/>
          <p:nvPr/>
        </p:nvGrpSpPr>
        <p:grpSpPr>
          <a:xfrm>
            <a:off x="5664414" y="3762953"/>
            <a:ext cx="226972" cy="224496"/>
            <a:chOff x="2587625" y="4291013"/>
            <a:chExt cx="444500" cy="439738"/>
          </a:xfrm>
          <a:solidFill>
            <a:schemeClr val="bg1"/>
          </a:solidFill>
        </p:grpSpPr>
        <p:sp>
          <p:nvSpPr>
            <p:cNvPr id="24" name="Freeform 290"/>
            <p:cNvSpPr>
              <a:spLocks noEditPoints="1"/>
            </p:cNvSpPr>
            <p:nvPr/>
          </p:nvSpPr>
          <p:spPr bwMode="auto">
            <a:xfrm>
              <a:off x="2790825" y="4491038"/>
              <a:ext cx="241300" cy="239713"/>
            </a:xfrm>
            <a:custGeom>
              <a:avLst/>
              <a:gdLst>
                <a:gd name="T0" fmla="*/ 582 w 1676"/>
                <a:gd name="T1" fmla="*/ 282 h 1813"/>
                <a:gd name="T2" fmla="*/ 453 w 1676"/>
                <a:gd name="T3" fmla="*/ 343 h 1813"/>
                <a:gd name="T4" fmla="*/ 344 w 1676"/>
                <a:gd name="T5" fmla="*/ 449 h 1813"/>
                <a:gd name="T6" fmla="*/ 274 w 1676"/>
                <a:gd name="T7" fmla="*/ 582 h 1813"/>
                <a:gd name="T8" fmla="*/ 246 w 1676"/>
                <a:gd name="T9" fmla="*/ 729 h 1813"/>
                <a:gd name="T10" fmla="*/ 260 w 1676"/>
                <a:gd name="T11" fmla="*/ 878 h 1813"/>
                <a:gd name="T12" fmla="*/ 316 w 1676"/>
                <a:gd name="T13" fmla="*/ 1018 h 1813"/>
                <a:gd name="T14" fmla="*/ 414 w 1676"/>
                <a:gd name="T15" fmla="*/ 1136 h 1813"/>
                <a:gd name="T16" fmla="*/ 538 w 1676"/>
                <a:gd name="T17" fmla="*/ 1212 h 1813"/>
                <a:gd name="T18" fmla="*/ 673 w 1676"/>
                <a:gd name="T19" fmla="*/ 1242 h 1813"/>
                <a:gd name="T20" fmla="*/ 811 w 1676"/>
                <a:gd name="T21" fmla="*/ 1227 h 1813"/>
                <a:gd name="T22" fmla="*/ 941 w 1676"/>
                <a:gd name="T23" fmla="*/ 1166 h 1813"/>
                <a:gd name="T24" fmla="*/ 1049 w 1676"/>
                <a:gd name="T25" fmla="*/ 1061 h 1813"/>
                <a:gd name="T26" fmla="*/ 1119 w 1676"/>
                <a:gd name="T27" fmla="*/ 927 h 1813"/>
                <a:gd name="T28" fmla="*/ 1147 w 1676"/>
                <a:gd name="T29" fmla="*/ 779 h 1813"/>
                <a:gd name="T30" fmla="*/ 1133 w 1676"/>
                <a:gd name="T31" fmla="*/ 630 h 1813"/>
                <a:gd name="T32" fmla="*/ 1077 w 1676"/>
                <a:gd name="T33" fmla="*/ 491 h 1813"/>
                <a:gd name="T34" fmla="*/ 980 w 1676"/>
                <a:gd name="T35" fmla="*/ 374 h 1813"/>
                <a:gd name="T36" fmla="*/ 855 w 1676"/>
                <a:gd name="T37" fmla="*/ 298 h 1813"/>
                <a:gd name="T38" fmla="*/ 720 w 1676"/>
                <a:gd name="T39" fmla="*/ 267 h 1813"/>
                <a:gd name="T40" fmla="*/ 781 w 1676"/>
                <a:gd name="T41" fmla="*/ 5 h 1813"/>
                <a:gd name="T42" fmla="*/ 946 w 1676"/>
                <a:gd name="T43" fmla="*/ 49 h 1813"/>
                <a:gd name="T44" fmla="*/ 1099 w 1676"/>
                <a:gd name="T45" fmla="*/ 137 h 1813"/>
                <a:gd name="T46" fmla="*/ 1230 w 1676"/>
                <a:gd name="T47" fmla="*/ 267 h 1813"/>
                <a:gd name="T48" fmla="*/ 1324 w 1676"/>
                <a:gd name="T49" fmla="*/ 424 h 1813"/>
                <a:gd name="T50" fmla="*/ 1378 w 1676"/>
                <a:gd name="T51" fmla="*/ 596 h 1813"/>
                <a:gd name="T52" fmla="*/ 1393 w 1676"/>
                <a:gd name="T53" fmla="*/ 775 h 1813"/>
                <a:gd name="T54" fmla="*/ 1368 w 1676"/>
                <a:gd name="T55" fmla="*/ 953 h 1813"/>
                <a:gd name="T56" fmla="*/ 1603 w 1676"/>
                <a:gd name="T57" fmla="*/ 1363 h 1813"/>
                <a:gd name="T58" fmla="*/ 1656 w 1676"/>
                <a:gd name="T59" fmla="*/ 1449 h 1813"/>
                <a:gd name="T60" fmla="*/ 1676 w 1676"/>
                <a:gd name="T61" fmla="*/ 1550 h 1813"/>
                <a:gd name="T62" fmla="*/ 1656 w 1676"/>
                <a:gd name="T63" fmla="*/ 1651 h 1813"/>
                <a:gd name="T64" fmla="*/ 1603 w 1676"/>
                <a:gd name="T65" fmla="*/ 1737 h 1813"/>
                <a:gd name="T66" fmla="*/ 1515 w 1676"/>
                <a:gd name="T67" fmla="*/ 1798 h 1813"/>
                <a:gd name="T68" fmla="*/ 1414 w 1676"/>
                <a:gd name="T69" fmla="*/ 1813 h 1813"/>
                <a:gd name="T70" fmla="*/ 1316 w 1676"/>
                <a:gd name="T71" fmla="*/ 1783 h 1813"/>
                <a:gd name="T72" fmla="*/ 986 w 1676"/>
                <a:gd name="T73" fmla="*/ 1441 h 1813"/>
                <a:gd name="T74" fmla="*/ 826 w 1676"/>
                <a:gd name="T75" fmla="*/ 1496 h 1813"/>
                <a:gd name="T76" fmla="*/ 660 w 1676"/>
                <a:gd name="T77" fmla="*/ 1508 h 1813"/>
                <a:gd name="T78" fmla="*/ 496 w 1676"/>
                <a:gd name="T79" fmla="*/ 1477 h 1813"/>
                <a:gd name="T80" fmla="*/ 341 w 1676"/>
                <a:gd name="T81" fmla="*/ 1404 h 1813"/>
                <a:gd name="T82" fmla="*/ 204 w 1676"/>
                <a:gd name="T83" fmla="*/ 1289 h 1813"/>
                <a:gd name="T84" fmla="*/ 95 w 1676"/>
                <a:gd name="T85" fmla="*/ 1137 h 1813"/>
                <a:gd name="T86" fmla="*/ 27 w 1676"/>
                <a:gd name="T87" fmla="*/ 966 h 1813"/>
                <a:gd name="T88" fmla="*/ 0 w 1676"/>
                <a:gd name="T89" fmla="*/ 785 h 1813"/>
                <a:gd name="T90" fmla="*/ 13 w 1676"/>
                <a:gd name="T91" fmla="*/ 602 h 1813"/>
                <a:gd name="T92" fmla="*/ 67 w 1676"/>
                <a:gd name="T93" fmla="*/ 427 h 1813"/>
                <a:gd name="T94" fmla="*/ 162 w 1676"/>
                <a:gd name="T95" fmla="*/ 268 h 1813"/>
                <a:gd name="T96" fmla="*/ 294 w 1676"/>
                <a:gd name="T97" fmla="*/ 137 h 1813"/>
                <a:gd name="T98" fmla="*/ 447 w 1676"/>
                <a:gd name="T99" fmla="*/ 49 h 1813"/>
                <a:gd name="T100" fmla="*/ 612 w 1676"/>
                <a:gd name="T101" fmla="*/ 5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76" h="1813">
                  <a:moveTo>
                    <a:pt x="673" y="267"/>
                  </a:moveTo>
                  <a:lnTo>
                    <a:pt x="627" y="272"/>
                  </a:lnTo>
                  <a:lnTo>
                    <a:pt x="582" y="282"/>
                  </a:lnTo>
                  <a:lnTo>
                    <a:pt x="538" y="298"/>
                  </a:lnTo>
                  <a:lnTo>
                    <a:pt x="495" y="317"/>
                  </a:lnTo>
                  <a:lnTo>
                    <a:pt x="453" y="343"/>
                  </a:lnTo>
                  <a:lnTo>
                    <a:pt x="414" y="374"/>
                  </a:lnTo>
                  <a:lnTo>
                    <a:pt x="377" y="409"/>
                  </a:lnTo>
                  <a:lnTo>
                    <a:pt x="344" y="449"/>
                  </a:lnTo>
                  <a:lnTo>
                    <a:pt x="316" y="491"/>
                  </a:lnTo>
                  <a:lnTo>
                    <a:pt x="293" y="536"/>
                  </a:lnTo>
                  <a:lnTo>
                    <a:pt x="274" y="582"/>
                  </a:lnTo>
                  <a:lnTo>
                    <a:pt x="260" y="630"/>
                  </a:lnTo>
                  <a:lnTo>
                    <a:pt x="251" y="679"/>
                  </a:lnTo>
                  <a:lnTo>
                    <a:pt x="246" y="729"/>
                  </a:lnTo>
                  <a:lnTo>
                    <a:pt x="246" y="779"/>
                  </a:lnTo>
                  <a:lnTo>
                    <a:pt x="251" y="829"/>
                  </a:lnTo>
                  <a:lnTo>
                    <a:pt x="260" y="878"/>
                  </a:lnTo>
                  <a:lnTo>
                    <a:pt x="274" y="927"/>
                  </a:lnTo>
                  <a:lnTo>
                    <a:pt x="293" y="974"/>
                  </a:lnTo>
                  <a:lnTo>
                    <a:pt x="316" y="1018"/>
                  </a:lnTo>
                  <a:lnTo>
                    <a:pt x="344" y="1061"/>
                  </a:lnTo>
                  <a:lnTo>
                    <a:pt x="377" y="1100"/>
                  </a:lnTo>
                  <a:lnTo>
                    <a:pt x="414" y="1136"/>
                  </a:lnTo>
                  <a:lnTo>
                    <a:pt x="453" y="1166"/>
                  </a:lnTo>
                  <a:lnTo>
                    <a:pt x="495" y="1191"/>
                  </a:lnTo>
                  <a:lnTo>
                    <a:pt x="538" y="1212"/>
                  </a:lnTo>
                  <a:lnTo>
                    <a:pt x="582" y="1227"/>
                  </a:lnTo>
                  <a:lnTo>
                    <a:pt x="627" y="1237"/>
                  </a:lnTo>
                  <a:lnTo>
                    <a:pt x="673" y="1242"/>
                  </a:lnTo>
                  <a:lnTo>
                    <a:pt x="720" y="1242"/>
                  </a:lnTo>
                  <a:lnTo>
                    <a:pt x="766" y="1237"/>
                  </a:lnTo>
                  <a:lnTo>
                    <a:pt x="811" y="1227"/>
                  </a:lnTo>
                  <a:lnTo>
                    <a:pt x="855" y="1212"/>
                  </a:lnTo>
                  <a:lnTo>
                    <a:pt x="898" y="1191"/>
                  </a:lnTo>
                  <a:lnTo>
                    <a:pt x="941" y="1166"/>
                  </a:lnTo>
                  <a:lnTo>
                    <a:pt x="980" y="1136"/>
                  </a:lnTo>
                  <a:lnTo>
                    <a:pt x="1016" y="1100"/>
                  </a:lnTo>
                  <a:lnTo>
                    <a:pt x="1049" y="1061"/>
                  </a:lnTo>
                  <a:lnTo>
                    <a:pt x="1077" y="1018"/>
                  </a:lnTo>
                  <a:lnTo>
                    <a:pt x="1100" y="974"/>
                  </a:lnTo>
                  <a:lnTo>
                    <a:pt x="1119" y="927"/>
                  </a:lnTo>
                  <a:lnTo>
                    <a:pt x="1133" y="878"/>
                  </a:lnTo>
                  <a:lnTo>
                    <a:pt x="1142" y="829"/>
                  </a:lnTo>
                  <a:lnTo>
                    <a:pt x="1147" y="779"/>
                  </a:lnTo>
                  <a:lnTo>
                    <a:pt x="1147" y="729"/>
                  </a:lnTo>
                  <a:lnTo>
                    <a:pt x="1142" y="679"/>
                  </a:lnTo>
                  <a:lnTo>
                    <a:pt x="1133" y="630"/>
                  </a:lnTo>
                  <a:lnTo>
                    <a:pt x="1119" y="582"/>
                  </a:lnTo>
                  <a:lnTo>
                    <a:pt x="1100" y="536"/>
                  </a:lnTo>
                  <a:lnTo>
                    <a:pt x="1077" y="491"/>
                  </a:lnTo>
                  <a:lnTo>
                    <a:pt x="1049" y="449"/>
                  </a:lnTo>
                  <a:lnTo>
                    <a:pt x="1016" y="409"/>
                  </a:lnTo>
                  <a:lnTo>
                    <a:pt x="980" y="374"/>
                  </a:lnTo>
                  <a:lnTo>
                    <a:pt x="941" y="343"/>
                  </a:lnTo>
                  <a:lnTo>
                    <a:pt x="898" y="317"/>
                  </a:lnTo>
                  <a:lnTo>
                    <a:pt x="855" y="298"/>
                  </a:lnTo>
                  <a:lnTo>
                    <a:pt x="811" y="282"/>
                  </a:lnTo>
                  <a:lnTo>
                    <a:pt x="766" y="272"/>
                  </a:lnTo>
                  <a:lnTo>
                    <a:pt x="720" y="267"/>
                  </a:lnTo>
                  <a:lnTo>
                    <a:pt x="673" y="267"/>
                  </a:lnTo>
                  <a:close/>
                  <a:moveTo>
                    <a:pt x="725" y="0"/>
                  </a:moveTo>
                  <a:lnTo>
                    <a:pt x="781" y="5"/>
                  </a:lnTo>
                  <a:lnTo>
                    <a:pt x="837" y="15"/>
                  </a:lnTo>
                  <a:lnTo>
                    <a:pt x="892" y="29"/>
                  </a:lnTo>
                  <a:lnTo>
                    <a:pt x="946" y="49"/>
                  </a:lnTo>
                  <a:lnTo>
                    <a:pt x="999" y="74"/>
                  </a:lnTo>
                  <a:lnTo>
                    <a:pt x="1050" y="103"/>
                  </a:lnTo>
                  <a:lnTo>
                    <a:pt x="1099" y="137"/>
                  </a:lnTo>
                  <a:lnTo>
                    <a:pt x="1145" y="176"/>
                  </a:lnTo>
                  <a:lnTo>
                    <a:pt x="1190" y="219"/>
                  </a:lnTo>
                  <a:lnTo>
                    <a:pt x="1230" y="267"/>
                  </a:lnTo>
                  <a:lnTo>
                    <a:pt x="1266" y="317"/>
                  </a:lnTo>
                  <a:lnTo>
                    <a:pt x="1297" y="369"/>
                  </a:lnTo>
                  <a:lnTo>
                    <a:pt x="1324" y="424"/>
                  </a:lnTo>
                  <a:lnTo>
                    <a:pt x="1346" y="479"/>
                  </a:lnTo>
                  <a:lnTo>
                    <a:pt x="1364" y="537"/>
                  </a:lnTo>
                  <a:lnTo>
                    <a:pt x="1378" y="596"/>
                  </a:lnTo>
                  <a:lnTo>
                    <a:pt x="1387" y="655"/>
                  </a:lnTo>
                  <a:lnTo>
                    <a:pt x="1392" y="715"/>
                  </a:lnTo>
                  <a:lnTo>
                    <a:pt x="1393" y="775"/>
                  </a:lnTo>
                  <a:lnTo>
                    <a:pt x="1389" y="835"/>
                  </a:lnTo>
                  <a:lnTo>
                    <a:pt x="1381" y="895"/>
                  </a:lnTo>
                  <a:lnTo>
                    <a:pt x="1368" y="953"/>
                  </a:lnTo>
                  <a:lnTo>
                    <a:pt x="1351" y="1011"/>
                  </a:lnTo>
                  <a:lnTo>
                    <a:pt x="1330" y="1067"/>
                  </a:lnTo>
                  <a:lnTo>
                    <a:pt x="1603" y="1363"/>
                  </a:lnTo>
                  <a:lnTo>
                    <a:pt x="1625" y="1389"/>
                  </a:lnTo>
                  <a:lnTo>
                    <a:pt x="1642" y="1419"/>
                  </a:lnTo>
                  <a:lnTo>
                    <a:pt x="1656" y="1449"/>
                  </a:lnTo>
                  <a:lnTo>
                    <a:pt x="1668" y="1482"/>
                  </a:lnTo>
                  <a:lnTo>
                    <a:pt x="1674" y="1515"/>
                  </a:lnTo>
                  <a:lnTo>
                    <a:pt x="1676" y="1550"/>
                  </a:lnTo>
                  <a:lnTo>
                    <a:pt x="1674" y="1585"/>
                  </a:lnTo>
                  <a:lnTo>
                    <a:pt x="1668" y="1619"/>
                  </a:lnTo>
                  <a:lnTo>
                    <a:pt x="1656" y="1651"/>
                  </a:lnTo>
                  <a:lnTo>
                    <a:pt x="1642" y="1682"/>
                  </a:lnTo>
                  <a:lnTo>
                    <a:pt x="1625" y="1711"/>
                  </a:lnTo>
                  <a:lnTo>
                    <a:pt x="1603" y="1737"/>
                  </a:lnTo>
                  <a:lnTo>
                    <a:pt x="1576" y="1762"/>
                  </a:lnTo>
                  <a:lnTo>
                    <a:pt x="1547" y="1783"/>
                  </a:lnTo>
                  <a:lnTo>
                    <a:pt x="1515" y="1798"/>
                  </a:lnTo>
                  <a:lnTo>
                    <a:pt x="1482" y="1809"/>
                  </a:lnTo>
                  <a:lnTo>
                    <a:pt x="1449" y="1813"/>
                  </a:lnTo>
                  <a:lnTo>
                    <a:pt x="1414" y="1813"/>
                  </a:lnTo>
                  <a:lnTo>
                    <a:pt x="1380" y="1809"/>
                  </a:lnTo>
                  <a:lnTo>
                    <a:pt x="1347" y="1798"/>
                  </a:lnTo>
                  <a:lnTo>
                    <a:pt x="1316" y="1783"/>
                  </a:lnTo>
                  <a:lnTo>
                    <a:pt x="1286" y="1762"/>
                  </a:lnTo>
                  <a:lnTo>
                    <a:pt x="1259" y="1737"/>
                  </a:lnTo>
                  <a:lnTo>
                    <a:pt x="986" y="1441"/>
                  </a:lnTo>
                  <a:lnTo>
                    <a:pt x="934" y="1464"/>
                  </a:lnTo>
                  <a:lnTo>
                    <a:pt x="880" y="1483"/>
                  </a:lnTo>
                  <a:lnTo>
                    <a:pt x="826" y="1496"/>
                  </a:lnTo>
                  <a:lnTo>
                    <a:pt x="771" y="1504"/>
                  </a:lnTo>
                  <a:lnTo>
                    <a:pt x="716" y="1509"/>
                  </a:lnTo>
                  <a:lnTo>
                    <a:pt x="660" y="1508"/>
                  </a:lnTo>
                  <a:lnTo>
                    <a:pt x="605" y="1503"/>
                  </a:lnTo>
                  <a:lnTo>
                    <a:pt x="550" y="1493"/>
                  </a:lnTo>
                  <a:lnTo>
                    <a:pt x="496" y="1477"/>
                  </a:lnTo>
                  <a:lnTo>
                    <a:pt x="443" y="1458"/>
                  </a:lnTo>
                  <a:lnTo>
                    <a:pt x="391" y="1434"/>
                  </a:lnTo>
                  <a:lnTo>
                    <a:pt x="341" y="1404"/>
                  </a:lnTo>
                  <a:lnTo>
                    <a:pt x="293" y="1371"/>
                  </a:lnTo>
                  <a:lnTo>
                    <a:pt x="247" y="1332"/>
                  </a:lnTo>
                  <a:lnTo>
                    <a:pt x="204" y="1289"/>
                  </a:lnTo>
                  <a:lnTo>
                    <a:pt x="162" y="1240"/>
                  </a:lnTo>
                  <a:lnTo>
                    <a:pt x="126" y="1190"/>
                  </a:lnTo>
                  <a:lnTo>
                    <a:pt x="95" y="1137"/>
                  </a:lnTo>
                  <a:lnTo>
                    <a:pt x="68" y="1082"/>
                  </a:lnTo>
                  <a:lnTo>
                    <a:pt x="45" y="1024"/>
                  </a:lnTo>
                  <a:lnTo>
                    <a:pt x="27" y="966"/>
                  </a:lnTo>
                  <a:lnTo>
                    <a:pt x="13" y="906"/>
                  </a:lnTo>
                  <a:lnTo>
                    <a:pt x="4" y="846"/>
                  </a:lnTo>
                  <a:lnTo>
                    <a:pt x="0" y="785"/>
                  </a:lnTo>
                  <a:lnTo>
                    <a:pt x="0" y="724"/>
                  </a:lnTo>
                  <a:lnTo>
                    <a:pt x="4" y="663"/>
                  </a:lnTo>
                  <a:lnTo>
                    <a:pt x="13" y="602"/>
                  </a:lnTo>
                  <a:lnTo>
                    <a:pt x="27" y="543"/>
                  </a:lnTo>
                  <a:lnTo>
                    <a:pt x="45" y="485"/>
                  </a:lnTo>
                  <a:lnTo>
                    <a:pt x="67" y="427"/>
                  </a:lnTo>
                  <a:lnTo>
                    <a:pt x="94" y="373"/>
                  </a:lnTo>
                  <a:lnTo>
                    <a:pt x="126" y="319"/>
                  </a:lnTo>
                  <a:lnTo>
                    <a:pt x="162" y="268"/>
                  </a:lnTo>
                  <a:lnTo>
                    <a:pt x="203" y="220"/>
                  </a:lnTo>
                  <a:lnTo>
                    <a:pt x="247" y="176"/>
                  </a:lnTo>
                  <a:lnTo>
                    <a:pt x="294" y="137"/>
                  </a:lnTo>
                  <a:lnTo>
                    <a:pt x="343" y="103"/>
                  </a:lnTo>
                  <a:lnTo>
                    <a:pt x="394" y="74"/>
                  </a:lnTo>
                  <a:lnTo>
                    <a:pt x="447" y="49"/>
                  </a:lnTo>
                  <a:lnTo>
                    <a:pt x="501" y="29"/>
                  </a:lnTo>
                  <a:lnTo>
                    <a:pt x="556" y="15"/>
                  </a:lnTo>
                  <a:lnTo>
                    <a:pt x="612" y="5"/>
                  </a:lnTo>
                  <a:lnTo>
                    <a:pt x="668" y="0"/>
                  </a:lnTo>
                  <a:lnTo>
                    <a:pt x="7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291"/>
            <p:cNvSpPr>
              <a:spLocks/>
            </p:cNvSpPr>
            <p:nvPr/>
          </p:nvSpPr>
          <p:spPr bwMode="auto">
            <a:xfrm>
              <a:off x="2811463" y="4335463"/>
              <a:ext cx="217488" cy="274638"/>
            </a:xfrm>
            <a:custGeom>
              <a:avLst/>
              <a:gdLst>
                <a:gd name="T0" fmla="*/ 459 w 1508"/>
                <a:gd name="T1" fmla="*/ 30 h 2083"/>
                <a:gd name="T2" fmla="*/ 619 w 1508"/>
                <a:gd name="T3" fmla="*/ 254 h 2083"/>
                <a:gd name="T4" fmla="*/ 841 w 1508"/>
                <a:gd name="T5" fmla="*/ 542 h 2083"/>
                <a:gd name="T6" fmla="*/ 960 w 1508"/>
                <a:gd name="T7" fmla="*/ 441 h 2083"/>
                <a:gd name="T8" fmla="*/ 1249 w 1508"/>
                <a:gd name="T9" fmla="*/ 400 h 2083"/>
                <a:gd name="T10" fmla="*/ 1340 w 1508"/>
                <a:gd name="T11" fmla="*/ 564 h 2083"/>
                <a:gd name="T12" fmla="*/ 1411 w 1508"/>
                <a:gd name="T13" fmla="*/ 741 h 2083"/>
                <a:gd name="T14" fmla="*/ 1464 w 1508"/>
                <a:gd name="T15" fmla="*/ 927 h 2083"/>
                <a:gd name="T16" fmla="*/ 1497 w 1508"/>
                <a:gd name="T17" fmla="*/ 1121 h 2083"/>
                <a:gd name="T18" fmla="*/ 1508 w 1508"/>
                <a:gd name="T19" fmla="*/ 1322 h 2083"/>
                <a:gd name="T20" fmla="*/ 1497 w 1508"/>
                <a:gd name="T21" fmla="*/ 1526 h 2083"/>
                <a:gd name="T22" fmla="*/ 1463 w 1508"/>
                <a:gd name="T23" fmla="*/ 1720 h 2083"/>
                <a:gd name="T24" fmla="*/ 1409 w 1508"/>
                <a:gd name="T25" fmla="*/ 1907 h 2083"/>
                <a:gd name="T26" fmla="*/ 1337 w 1508"/>
                <a:gd name="T27" fmla="*/ 2083 h 2083"/>
                <a:gd name="T28" fmla="*/ 1349 w 1508"/>
                <a:gd name="T29" fmla="*/ 1945 h 2083"/>
                <a:gd name="T30" fmla="*/ 1341 w 1508"/>
                <a:gd name="T31" fmla="*/ 1808 h 2083"/>
                <a:gd name="T32" fmla="*/ 1313 w 1508"/>
                <a:gd name="T33" fmla="*/ 1675 h 2083"/>
                <a:gd name="T34" fmla="*/ 1266 w 1508"/>
                <a:gd name="T35" fmla="*/ 1547 h 2083"/>
                <a:gd name="T36" fmla="*/ 1201 w 1508"/>
                <a:gd name="T37" fmla="*/ 1429 h 2083"/>
                <a:gd name="T38" fmla="*/ 1117 w 1508"/>
                <a:gd name="T39" fmla="*/ 1321 h 2083"/>
                <a:gd name="T40" fmla="*/ 1021 w 1508"/>
                <a:gd name="T41" fmla="*/ 1233 h 2083"/>
                <a:gd name="T42" fmla="*/ 915 w 1508"/>
                <a:gd name="T43" fmla="*/ 1162 h 2083"/>
                <a:gd name="T44" fmla="*/ 801 w 1508"/>
                <a:gd name="T45" fmla="*/ 1111 h 2083"/>
                <a:gd name="T46" fmla="*/ 680 w 1508"/>
                <a:gd name="T47" fmla="*/ 1080 h 2083"/>
                <a:gd name="T48" fmla="*/ 554 w 1508"/>
                <a:gd name="T49" fmla="*/ 1069 h 2083"/>
                <a:gd name="T50" fmla="*/ 416 w 1508"/>
                <a:gd name="T51" fmla="*/ 1082 h 2083"/>
                <a:gd name="T52" fmla="*/ 283 w 1508"/>
                <a:gd name="T53" fmla="*/ 1120 h 2083"/>
                <a:gd name="T54" fmla="*/ 160 w 1508"/>
                <a:gd name="T55" fmla="*/ 1182 h 2083"/>
                <a:gd name="T56" fmla="*/ 591 w 1508"/>
                <a:gd name="T57" fmla="*/ 812 h 2083"/>
                <a:gd name="T58" fmla="*/ 751 w 1508"/>
                <a:gd name="T59" fmla="*/ 755 h 2083"/>
                <a:gd name="T60" fmla="*/ 500 w 1508"/>
                <a:gd name="T61" fmla="*/ 407 h 2083"/>
                <a:gd name="T62" fmla="*/ 338 w 1508"/>
                <a:gd name="T63" fmla="*/ 367 h 2083"/>
                <a:gd name="T64" fmla="*/ 175 w 1508"/>
                <a:gd name="T65" fmla="*/ 519 h 2083"/>
                <a:gd name="T66" fmla="*/ 0 w 1508"/>
                <a:gd name="T67" fmla="*/ 375 h 2083"/>
                <a:gd name="T68" fmla="*/ 166 w 1508"/>
                <a:gd name="T69" fmla="*/ 151 h 2083"/>
                <a:gd name="T70" fmla="*/ 287 w 1508"/>
                <a:gd name="T71" fmla="*/ 289 h 2083"/>
                <a:gd name="T72" fmla="*/ 445 w 1508"/>
                <a:gd name="T73" fmla="*/ 351 h 2083"/>
                <a:gd name="T74" fmla="*/ 453 w 1508"/>
                <a:gd name="T75" fmla="*/ 220 h 2083"/>
                <a:gd name="T76" fmla="*/ 316 w 1508"/>
                <a:gd name="T77" fmla="*/ 0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08" h="2083">
                  <a:moveTo>
                    <a:pt x="316" y="0"/>
                  </a:moveTo>
                  <a:lnTo>
                    <a:pt x="459" y="30"/>
                  </a:lnTo>
                  <a:lnTo>
                    <a:pt x="582" y="149"/>
                  </a:lnTo>
                  <a:lnTo>
                    <a:pt x="619" y="254"/>
                  </a:lnTo>
                  <a:lnTo>
                    <a:pt x="647" y="352"/>
                  </a:lnTo>
                  <a:lnTo>
                    <a:pt x="841" y="542"/>
                  </a:lnTo>
                  <a:lnTo>
                    <a:pt x="891" y="559"/>
                  </a:lnTo>
                  <a:lnTo>
                    <a:pt x="960" y="441"/>
                  </a:lnTo>
                  <a:lnTo>
                    <a:pt x="1204" y="417"/>
                  </a:lnTo>
                  <a:lnTo>
                    <a:pt x="1249" y="400"/>
                  </a:lnTo>
                  <a:lnTo>
                    <a:pt x="1297" y="481"/>
                  </a:lnTo>
                  <a:lnTo>
                    <a:pt x="1340" y="564"/>
                  </a:lnTo>
                  <a:lnTo>
                    <a:pt x="1378" y="651"/>
                  </a:lnTo>
                  <a:lnTo>
                    <a:pt x="1411" y="741"/>
                  </a:lnTo>
                  <a:lnTo>
                    <a:pt x="1440" y="832"/>
                  </a:lnTo>
                  <a:lnTo>
                    <a:pt x="1464" y="927"/>
                  </a:lnTo>
                  <a:lnTo>
                    <a:pt x="1483" y="1022"/>
                  </a:lnTo>
                  <a:lnTo>
                    <a:pt x="1497" y="1121"/>
                  </a:lnTo>
                  <a:lnTo>
                    <a:pt x="1505" y="1221"/>
                  </a:lnTo>
                  <a:lnTo>
                    <a:pt x="1508" y="1322"/>
                  </a:lnTo>
                  <a:lnTo>
                    <a:pt x="1505" y="1425"/>
                  </a:lnTo>
                  <a:lnTo>
                    <a:pt x="1497" y="1526"/>
                  </a:lnTo>
                  <a:lnTo>
                    <a:pt x="1483" y="1623"/>
                  </a:lnTo>
                  <a:lnTo>
                    <a:pt x="1463" y="1720"/>
                  </a:lnTo>
                  <a:lnTo>
                    <a:pt x="1439" y="1815"/>
                  </a:lnTo>
                  <a:lnTo>
                    <a:pt x="1409" y="1907"/>
                  </a:lnTo>
                  <a:lnTo>
                    <a:pt x="1375" y="1996"/>
                  </a:lnTo>
                  <a:lnTo>
                    <a:pt x="1337" y="2083"/>
                  </a:lnTo>
                  <a:lnTo>
                    <a:pt x="1345" y="2015"/>
                  </a:lnTo>
                  <a:lnTo>
                    <a:pt x="1349" y="1945"/>
                  </a:lnTo>
                  <a:lnTo>
                    <a:pt x="1347" y="1877"/>
                  </a:lnTo>
                  <a:lnTo>
                    <a:pt x="1341" y="1808"/>
                  </a:lnTo>
                  <a:lnTo>
                    <a:pt x="1329" y="1741"/>
                  </a:lnTo>
                  <a:lnTo>
                    <a:pt x="1313" y="1675"/>
                  </a:lnTo>
                  <a:lnTo>
                    <a:pt x="1293" y="1610"/>
                  </a:lnTo>
                  <a:lnTo>
                    <a:pt x="1266" y="1547"/>
                  </a:lnTo>
                  <a:lnTo>
                    <a:pt x="1236" y="1486"/>
                  </a:lnTo>
                  <a:lnTo>
                    <a:pt x="1201" y="1429"/>
                  </a:lnTo>
                  <a:lnTo>
                    <a:pt x="1161" y="1373"/>
                  </a:lnTo>
                  <a:lnTo>
                    <a:pt x="1117" y="1321"/>
                  </a:lnTo>
                  <a:lnTo>
                    <a:pt x="1071" y="1276"/>
                  </a:lnTo>
                  <a:lnTo>
                    <a:pt x="1021" y="1233"/>
                  </a:lnTo>
                  <a:lnTo>
                    <a:pt x="969" y="1195"/>
                  </a:lnTo>
                  <a:lnTo>
                    <a:pt x="915" y="1162"/>
                  </a:lnTo>
                  <a:lnTo>
                    <a:pt x="859" y="1134"/>
                  </a:lnTo>
                  <a:lnTo>
                    <a:pt x="801" y="1111"/>
                  </a:lnTo>
                  <a:lnTo>
                    <a:pt x="741" y="1093"/>
                  </a:lnTo>
                  <a:lnTo>
                    <a:pt x="680" y="1080"/>
                  </a:lnTo>
                  <a:lnTo>
                    <a:pt x="617" y="1072"/>
                  </a:lnTo>
                  <a:lnTo>
                    <a:pt x="554" y="1069"/>
                  </a:lnTo>
                  <a:lnTo>
                    <a:pt x="484" y="1072"/>
                  </a:lnTo>
                  <a:lnTo>
                    <a:pt x="416" y="1082"/>
                  </a:lnTo>
                  <a:lnTo>
                    <a:pt x="349" y="1098"/>
                  </a:lnTo>
                  <a:lnTo>
                    <a:pt x="283" y="1120"/>
                  </a:lnTo>
                  <a:lnTo>
                    <a:pt x="220" y="1148"/>
                  </a:lnTo>
                  <a:lnTo>
                    <a:pt x="160" y="1182"/>
                  </a:lnTo>
                  <a:lnTo>
                    <a:pt x="338" y="952"/>
                  </a:lnTo>
                  <a:lnTo>
                    <a:pt x="591" y="812"/>
                  </a:lnTo>
                  <a:lnTo>
                    <a:pt x="738" y="833"/>
                  </a:lnTo>
                  <a:lnTo>
                    <a:pt x="751" y="755"/>
                  </a:lnTo>
                  <a:lnTo>
                    <a:pt x="570" y="556"/>
                  </a:lnTo>
                  <a:lnTo>
                    <a:pt x="500" y="407"/>
                  </a:lnTo>
                  <a:lnTo>
                    <a:pt x="400" y="407"/>
                  </a:lnTo>
                  <a:lnTo>
                    <a:pt x="338" y="367"/>
                  </a:lnTo>
                  <a:lnTo>
                    <a:pt x="203" y="345"/>
                  </a:lnTo>
                  <a:lnTo>
                    <a:pt x="175" y="519"/>
                  </a:lnTo>
                  <a:lnTo>
                    <a:pt x="12" y="484"/>
                  </a:lnTo>
                  <a:lnTo>
                    <a:pt x="0" y="375"/>
                  </a:lnTo>
                  <a:lnTo>
                    <a:pt x="125" y="345"/>
                  </a:lnTo>
                  <a:lnTo>
                    <a:pt x="166" y="151"/>
                  </a:lnTo>
                  <a:lnTo>
                    <a:pt x="291" y="207"/>
                  </a:lnTo>
                  <a:lnTo>
                    <a:pt x="287" y="289"/>
                  </a:lnTo>
                  <a:lnTo>
                    <a:pt x="382" y="332"/>
                  </a:lnTo>
                  <a:lnTo>
                    <a:pt x="445" y="351"/>
                  </a:lnTo>
                  <a:lnTo>
                    <a:pt x="522" y="308"/>
                  </a:lnTo>
                  <a:lnTo>
                    <a:pt x="453" y="220"/>
                  </a:lnTo>
                  <a:lnTo>
                    <a:pt x="313" y="71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92"/>
            <p:cNvSpPr>
              <a:spLocks/>
            </p:cNvSpPr>
            <p:nvPr/>
          </p:nvSpPr>
          <p:spPr bwMode="auto">
            <a:xfrm>
              <a:off x="2786063" y="4497388"/>
              <a:ext cx="30163" cy="26988"/>
            </a:xfrm>
            <a:custGeom>
              <a:avLst/>
              <a:gdLst>
                <a:gd name="T0" fmla="*/ 118 w 208"/>
                <a:gd name="T1" fmla="*/ 0 h 197"/>
                <a:gd name="T2" fmla="*/ 208 w 208"/>
                <a:gd name="T3" fmla="*/ 45 h 197"/>
                <a:gd name="T4" fmla="*/ 186 w 208"/>
                <a:gd name="T5" fmla="*/ 66 h 197"/>
                <a:gd name="T6" fmla="*/ 165 w 208"/>
                <a:gd name="T7" fmla="*/ 89 h 197"/>
                <a:gd name="T8" fmla="*/ 147 w 208"/>
                <a:gd name="T9" fmla="*/ 109 h 197"/>
                <a:gd name="T10" fmla="*/ 130 w 208"/>
                <a:gd name="T11" fmla="*/ 131 h 197"/>
                <a:gd name="T12" fmla="*/ 81 w 208"/>
                <a:gd name="T13" fmla="*/ 132 h 197"/>
                <a:gd name="T14" fmla="*/ 29 w 208"/>
                <a:gd name="T15" fmla="*/ 197 h 197"/>
                <a:gd name="T16" fmla="*/ 0 w 208"/>
                <a:gd name="T17" fmla="*/ 61 h 197"/>
                <a:gd name="T18" fmla="*/ 118 w 208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97">
                  <a:moveTo>
                    <a:pt x="118" y="0"/>
                  </a:moveTo>
                  <a:lnTo>
                    <a:pt x="208" y="45"/>
                  </a:lnTo>
                  <a:lnTo>
                    <a:pt x="186" y="66"/>
                  </a:lnTo>
                  <a:lnTo>
                    <a:pt x="165" y="89"/>
                  </a:lnTo>
                  <a:lnTo>
                    <a:pt x="147" y="109"/>
                  </a:lnTo>
                  <a:lnTo>
                    <a:pt x="130" y="131"/>
                  </a:lnTo>
                  <a:lnTo>
                    <a:pt x="81" y="132"/>
                  </a:lnTo>
                  <a:lnTo>
                    <a:pt x="29" y="197"/>
                  </a:lnTo>
                  <a:lnTo>
                    <a:pt x="0" y="6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93"/>
            <p:cNvSpPr>
              <a:spLocks/>
            </p:cNvSpPr>
            <p:nvPr/>
          </p:nvSpPr>
          <p:spPr bwMode="auto">
            <a:xfrm>
              <a:off x="2860675" y="4702175"/>
              <a:ext cx="52388" cy="20638"/>
            </a:xfrm>
            <a:custGeom>
              <a:avLst/>
              <a:gdLst>
                <a:gd name="T0" fmla="*/ 368 w 368"/>
                <a:gd name="T1" fmla="*/ 0 h 153"/>
                <a:gd name="T2" fmla="*/ 298 w 368"/>
                <a:gd name="T3" fmla="*/ 38 h 153"/>
                <a:gd name="T4" fmla="*/ 227 w 368"/>
                <a:gd name="T5" fmla="*/ 73 h 153"/>
                <a:gd name="T6" fmla="*/ 152 w 368"/>
                <a:gd name="T7" fmla="*/ 105 h 153"/>
                <a:gd name="T8" fmla="*/ 77 w 368"/>
                <a:gd name="T9" fmla="*/ 131 h 153"/>
                <a:gd name="T10" fmla="*/ 0 w 368"/>
                <a:gd name="T11" fmla="*/ 153 h 153"/>
                <a:gd name="T12" fmla="*/ 28 w 368"/>
                <a:gd name="T13" fmla="*/ 44 h 153"/>
                <a:gd name="T14" fmla="*/ 83 w 368"/>
                <a:gd name="T15" fmla="*/ 5 h 153"/>
                <a:gd name="T16" fmla="*/ 148 w 368"/>
                <a:gd name="T17" fmla="*/ 13 h 153"/>
                <a:gd name="T18" fmla="*/ 215 w 368"/>
                <a:gd name="T19" fmla="*/ 16 h 153"/>
                <a:gd name="T20" fmla="*/ 266 w 368"/>
                <a:gd name="T21" fmla="*/ 14 h 153"/>
                <a:gd name="T22" fmla="*/ 317 w 368"/>
                <a:gd name="T23" fmla="*/ 9 h 153"/>
                <a:gd name="T24" fmla="*/ 368 w 368"/>
                <a:gd name="T2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153">
                  <a:moveTo>
                    <a:pt x="368" y="0"/>
                  </a:moveTo>
                  <a:lnTo>
                    <a:pt x="298" y="38"/>
                  </a:lnTo>
                  <a:lnTo>
                    <a:pt x="227" y="73"/>
                  </a:lnTo>
                  <a:lnTo>
                    <a:pt x="152" y="105"/>
                  </a:lnTo>
                  <a:lnTo>
                    <a:pt x="77" y="131"/>
                  </a:lnTo>
                  <a:lnTo>
                    <a:pt x="0" y="153"/>
                  </a:lnTo>
                  <a:lnTo>
                    <a:pt x="28" y="44"/>
                  </a:lnTo>
                  <a:lnTo>
                    <a:pt x="83" y="5"/>
                  </a:lnTo>
                  <a:lnTo>
                    <a:pt x="148" y="13"/>
                  </a:lnTo>
                  <a:lnTo>
                    <a:pt x="215" y="16"/>
                  </a:lnTo>
                  <a:lnTo>
                    <a:pt x="266" y="14"/>
                  </a:lnTo>
                  <a:lnTo>
                    <a:pt x="317" y="9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294"/>
            <p:cNvSpPr>
              <a:spLocks/>
            </p:cNvSpPr>
            <p:nvPr/>
          </p:nvSpPr>
          <p:spPr bwMode="auto">
            <a:xfrm>
              <a:off x="2587625" y="4395788"/>
              <a:ext cx="249238" cy="333375"/>
            </a:xfrm>
            <a:custGeom>
              <a:avLst/>
              <a:gdLst>
                <a:gd name="T0" fmla="*/ 210 w 1723"/>
                <a:gd name="T1" fmla="*/ 95 h 2519"/>
                <a:gd name="T2" fmla="*/ 468 w 1723"/>
                <a:gd name="T3" fmla="*/ 157 h 2519"/>
                <a:gd name="T4" fmla="*/ 884 w 1723"/>
                <a:gd name="T5" fmla="*/ 389 h 2519"/>
                <a:gd name="T6" fmla="*/ 1103 w 1723"/>
                <a:gd name="T7" fmla="*/ 976 h 2519"/>
                <a:gd name="T8" fmla="*/ 1141 w 1723"/>
                <a:gd name="T9" fmla="*/ 862 h 2519"/>
                <a:gd name="T10" fmla="*/ 1389 w 1723"/>
                <a:gd name="T11" fmla="*/ 1094 h 2519"/>
                <a:gd name="T12" fmla="*/ 1344 w 1723"/>
                <a:gd name="T13" fmla="*/ 1213 h 2519"/>
                <a:gd name="T14" fmla="*/ 1316 w 1723"/>
                <a:gd name="T15" fmla="*/ 1341 h 2519"/>
                <a:gd name="T16" fmla="*/ 1307 w 1723"/>
                <a:gd name="T17" fmla="*/ 1472 h 2519"/>
                <a:gd name="T18" fmla="*/ 1317 w 1723"/>
                <a:gd name="T19" fmla="*/ 1609 h 2519"/>
                <a:gd name="T20" fmla="*/ 1346 w 1723"/>
                <a:gd name="T21" fmla="*/ 1741 h 2519"/>
                <a:gd name="T22" fmla="*/ 1394 w 1723"/>
                <a:gd name="T23" fmla="*/ 1865 h 2519"/>
                <a:gd name="T24" fmla="*/ 1459 w 1723"/>
                <a:gd name="T25" fmla="*/ 1979 h 2519"/>
                <a:gd name="T26" fmla="*/ 1541 w 1723"/>
                <a:gd name="T27" fmla="*/ 2083 h 2519"/>
                <a:gd name="T28" fmla="*/ 1628 w 1723"/>
                <a:gd name="T29" fmla="*/ 2165 h 2519"/>
                <a:gd name="T30" fmla="*/ 1723 w 1723"/>
                <a:gd name="T31" fmla="*/ 2230 h 2519"/>
                <a:gd name="T32" fmla="*/ 1714 w 1723"/>
                <a:gd name="T33" fmla="*/ 2268 h 2519"/>
                <a:gd name="T34" fmla="*/ 1708 w 1723"/>
                <a:gd name="T35" fmla="*/ 2294 h 2519"/>
                <a:gd name="T36" fmla="*/ 1706 w 1723"/>
                <a:gd name="T37" fmla="*/ 2304 h 2519"/>
                <a:gd name="T38" fmla="*/ 1659 w 1723"/>
                <a:gd name="T39" fmla="*/ 2513 h 2519"/>
                <a:gd name="T40" fmla="*/ 1530 w 1723"/>
                <a:gd name="T41" fmla="*/ 2519 h 2519"/>
                <a:gd name="T42" fmla="*/ 1338 w 1723"/>
                <a:gd name="T43" fmla="*/ 2506 h 2519"/>
                <a:gd name="T44" fmla="*/ 1154 w 1723"/>
                <a:gd name="T45" fmla="*/ 2468 h 2519"/>
                <a:gd name="T46" fmla="*/ 977 w 1723"/>
                <a:gd name="T47" fmla="*/ 2407 h 2519"/>
                <a:gd name="T48" fmla="*/ 810 w 1723"/>
                <a:gd name="T49" fmla="*/ 2325 h 2519"/>
                <a:gd name="T50" fmla="*/ 656 w 1723"/>
                <a:gd name="T51" fmla="*/ 2222 h 2519"/>
                <a:gd name="T52" fmla="*/ 514 w 1723"/>
                <a:gd name="T53" fmla="*/ 2101 h 2519"/>
                <a:gd name="T54" fmla="*/ 387 w 1723"/>
                <a:gd name="T55" fmla="*/ 1963 h 2519"/>
                <a:gd name="T56" fmla="*/ 274 w 1723"/>
                <a:gd name="T57" fmla="*/ 1809 h 2519"/>
                <a:gd name="T58" fmla="*/ 180 w 1723"/>
                <a:gd name="T59" fmla="*/ 1641 h 2519"/>
                <a:gd name="T60" fmla="*/ 103 w 1723"/>
                <a:gd name="T61" fmla="*/ 1461 h 2519"/>
                <a:gd name="T62" fmla="*/ 47 w 1723"/>
                <a:gd name="T63" fmla="*/ 1270 h 2519"/>
                <a:gd name="T64" fmla="*/ 12 w 1723"/>
                <a:gd name="T65" fmla="*/ 1070 h 2519"/>
                <a:gd name="T66" fmla="*/ 0 w 1723"/>
                <a:gd name="T67" fmla="*/ 862 h 2519"/>
                <a:gd name="T68" fmla="*/ 11 w 1723"/>
                <a:gd name="T69" fmla="*/ 662 h 2519"/>
                <a:gd name="T70" fmla="*/ 44 w 1723"/>
                <a:gd name="T71" fmla="*/ 470 h 2519"/>
                <a:gd name="T72" fmla="*/ 96 w 1723"/>
                <a:gd name="T73" fmla="*/ 285 h 2519"/>
                <a:gd name="T74" fmla="*/ 168 w 1723"/>
                <a:gd name="T75" fmla="*/ 111 h 2519"/>
                <a:gd name="T76" fmla="*/ 320 w 1723"/>
                <a:gd name="T77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23" h="2519">
                  <a:moveTo>
                    <a:pt x="320" y="0"/>
                  </a:moveTo>
                  <a:lnTo>
                    <a:pt x="210" y="95"/>
                  </a:lnTo>
                  <a:lnTo>
                    <a:pt x="296" y="157"/>
                  </a:lnTo>
                  <a:lnTo>
                    <a:pt x="468" y="157"/>
                  </a:lnTo>
                  <a:lnTo>
                    <a:pt x="724" y="107"/>
                  </a:lnTo>
                  <a:lnTo>
                    <a:pt x="884" y="389"/>
                  </a:lnTo>
                  <a:lnTo>
                    <a:pt x="884" y="655"/>
                  </a:lnTo>
                  <a:lnTo>
                    <a:pt x="1103" y="976"/>
                  </a:lnTo>
                  <a:lnTo>
                    <a:pt x="1141" y="976"/>
                  </a:lnTo>
                  <a:lnTo>
                    <a:pt x="1141" y="862"/>
                  </a:lnTo>
                  <a:lnTo>
                    <a:pt x="1225" y="1054"/>
                  </a:lnTo>
                  <a:lnTo>
                    <a:pt x="1389" y="1094"/>
                  </a:lnTo>
                  <a:lnTo>
                    <a:pt x="1365" y="1153"/>
                  </a:lnTo>
                  <a:lnTo>
                    <a:pt x="1344" y="1213"/>
                  </a:lnTo>
                  <a:lnTo>
                    <a:pt x="1328" y="1277"/>
                  </a:lnTo>
                  <a:lnTo>
                    <a:pt x="1316" y="1341"/>
                  </a:lnTo>
                  <a:lnTo>
                    <a:pt x="1309" y="1406"/>
                  </a:lnTo>
                  <a:lnTo>
                    <a:pt x="1307" y="1472"/>
                  </a:lnTo>
                  <a:lnTo>
                    <a:pt x="1309" y="1542"/>
                  </a:lnTo>
                  <a:lnTo>
                    <a:pt x="1317" y="1609"/>
                  </a:lnTo>
                  <a:lnTo>
                    <a:pt x="1329" y="1676"/>
                  </a:lnTo>
                  <a:lnTo>
                    <a:pt x="1346" y="1741"/>
                  </a:lnTo>
                  <a:lnTo>
                    <a:pt x="1368" y="1803"/>
                  </a:lnTo>
                  <a:lnTo>
                    <a:pt x="1394" y="1865"/>
                  </a:lnTo>
                  <a:lnTo>
                    <a:pt x="1424" y="1923"/>
                  </a:lnTo>
                  <a:lnTo>
                    <a:pt x="1459" y="1979"/>
                  </a:lnTo>
                  <a:lnTo>
                    <a:pt x="1498" y="2032"/>
                  </a:lnTo>
                  <a:lnTo>
                    <a:pt x="1541" y="2083"/>
                  </a:lnTo>
                  <a:lnTo>
                    <a:pt x="1583" y="2126"/>
                  </a:lnTo>
                  <a:lnTo>
                    <a:pt x="1628" y="2165"/>
                  </a:lnTo>
                  <a:lnTo>
                    <a:pt x="1675" y="2200"/>
                  </a:lnTo>
                  <a:lnTo>
                    <a:pt x="1723" y="2230"/>
                  </a:lnTo>
                  <a:lnTo>
                    <a:pt x="1718" y="2251"/>
                  </a:lnTo>
                  <a:lnTo>
                    <a:pt x="1714" y="2268"/>
                  </a:lnTo>
                  <a:lnTo>
                    <a:pt x="1711" y="2283"/>
                  </a:lnTo>
                  <a:lnTo>
                    <a:pt x="1708" y="2294"/>
                  </a:lnTo>
                  <a:lnTo>
                    <a:pt x="1706" y="2302"/>
                  </a:lnTo>
                  <a:lnTo>
                    <a:pt x="1706" y="2304"/>
                  </a:lnTo>
                  <a:lnTo>
                    <a:pt x="1722" y="2505"/>
                  </a:lnTo>
                  <a:lnTo>
                    <a:pt x="1659" y="2513"/>
                  </a:lnTo>
                  <a:lnTo>
                    <a:pt x="1594" y="2517"/>
                  </a:lnTo>
                  <a:lnTo>
                    <a:pt x="1530" y="2519"/>
                  </a:lnTo>
                  <a:lnTo>
                    <a:pt x="1433" y="2516"/>
                  </a:lnTo>
                  <a:lnTo>
                    <a:pt x="1338" y="2506"/>
                  </a:lnTo>
                  <a:lnTo>
                    <a:pt x="1245" y="2490"/>
                  </a:lnTo>
                  <a:lnTo>
                    <a:pt x="1154" y="2468"/>
                  </a:lnTo>
                  <a:lnTo>
                    <a:pt x="1064" y="2441"/>
                  </a:lnTo>
                  <a:lnTo>
                    <a:pt x="977" y="2407"/>
                  </a:lnTo>
                  <a:lnTo>
                    <a:pt x="893" y="2369"/>
                  </a:lnTo>
                  <a:lnTo>
                    <a:pt x="810" y="2325"/>
                  </a:lnTo>
                  <a:lnTo>
                    <a:pt x="732" y="2276"/>
                  </a:lnTo>
                  <a:lnTo>
                    <a:pt x="656" y="2222"/>
                  </a:lnTo>
                  <a:lnTo>
                    <a:pt x="583" y="2164"/>
                  </a:lnTo>
                  <a:lnTo>
                    <a:pt x="514" y="2101"/>
                  </a:lnTo>
                  <a:lnTo>
                    <a:pt x="448" y="2034"/>
                  </a:lnTo>
                  <a:lnTo>
                    <a:pt x="387" y="1963"/>
                  </a:lnTo>
                  <a:lnTo>
                    <a:pt x="328" y="1888"/>
                  </a:lnTo>
                  <a:lnTo>
                    <a:pt x="274" y="1809"/>
                  </a:lnTo>
                  <a:lnTo>
                    <a:pt x="225" y="1727"/>
                  </a:lnTo>
                  <a:lnTo>
                    <a:pt x="180" y="1641"/>
                  </a:lnTo>
                  <a:lnTo>
                    <a:pt x="139" y="1553"/>
                  </a:lnTo>
                  <a:lnTo>
                    <a:pt x="103" y="1461"/>
                  </a:lnTo>
                  <a:lnTo>
                    <a:pt x="72" y="1367"/>
                  </a:lnTo>
                  <a:lnTo>
                    <a:pt x="47" y="1270"/>
                  </a:lnTo>
                  <a:lnTo>
                    <a:pt x="27" y="1171"/>
                  </a:lnTo>
                  <a:lnTo>
                    <a:pt x="12" y="1070"/>
                  </a:lnTo>
                  <a:lnTo>
                    <a:pt x="3" y="968"/>
                  </a:lnTo>
                  <a:lnTo>
                    <a:pt x="0" y="862"/>
                  </a:lnTo>
                  <a:lnTo>
                    <a:pt x="3" y="761"/>
                  </a:lnTo>
                  <a:lnTo>
                    <a:pt x="11" y="662"/>
                  </a:lnTo>
                  <a:lnTo>
                    <a:pt x="25" y="565"/>
                  </a:lnTo>
                  <a:lnTo>
                    <a:pt x="44" y="470"/>
                  </a:lnTo>
                  <a:lnTo>
                    <a:pt x="68" y="376"/>
                  </a:lnTo>
                  <a:lnTo>
                    <a:pt x="96" y="285"/>
                  </a:lnTo>
                  <a:lnTo>
                    <a:pt x="131" y="197"/>
                  </a:lnTo>
                  <a:lnTo>
                    <a:pt x="168" y="111"/>
                  </a:lnTo>
                  <a:lnTo>
                    <a:pt x="210" y="27"/>
                  </a:lnTo>
                  <a:lnTo>
                    <a:pt x="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295"/>
            <p:cNvSpPr>
              <a:spLocks noEditPoints="1"/>
            </p:cNvSpPr>
            <p:nvPr/>
          </p:nvSpPr>
          <p:spPr bwMode="auto">
            <a:xfrm>
              <a:off x="2638425" y="4291013"/>
              <a:ext cx="263525" cy="79375"/>
            </a:xfrm>
            <a:custGeom>
              <a:avLst/>
              <a:gdLst>
                <a:gd name="T0" fmla="*/ 782 w 1831"/>
                <a:gd name="T1" fmla="*/ 179 h 603"/>
                <a:gd name="T2" fmla="*/ 779 w 1831"/>
                <a:gd name="T3" fmla="*/ 185 h 603"/>
                <a:gd name="T4" fmla="*/ 773 w 1831"/>
                <a:gd name="T5" fmla="*/ 194 h 603"/>
                <a:gd name="T6" fmla="*/ 763 w 1831"/>
                <a:gd name="T7" fmla="*/ 204 h 603"/>
                <a:gd name="T8" fmla="*/ 750 w 1831"/>
                <a:gd name="T9" fmla="*/ 214 h 603"/>
                <a:gd name="T10" fmla="*/ 737 w 1831"/>
                <a:gd name="T11" fmla="*/ 225 h 603"/>
                <a:gd name="T12" fmla="*/ 724 w 1831"/>
                <a:gd name="T13" fmla="*/ 235 h 603"/>
                <a:gd name="T14" fmla="*/ 711 w 1831"/>
                <a:gd name="T15" fmla="*/ 246 h 603"/>
                <a:gd name="T16" fmla="*/ 699 w 1831"/>
                <a:gd name="T17" fmla="*/ 254 h 603"/>
                <a:gd name="T18" fmla="*/ 690 w 1831"/>
                <a:gd name="T19" fmla="*/ 261 h 603"/>
                <a:gd name="T20" fmla="*/ 683 w 1831"/>
                <a:gd name="T21" fmla="*/ 266 h 603"/>
                <a:gd name="T22" fmla="*/ 681 w 1831"/>
                <a:gd name="T23" fmla="*/ 267 h 603"/>
                <a:gd name="T24" fmla="*/ 782 w 1831"/>
                <a:gd name="T25" fmla="*/ 331 h 603"/>
                <a:gd name="T26" fmla="*/ 990 w 1831"/>
                <a:gd name="T27" fmla="*/ 271 h 603"/>
                <a:gd name="T28" fmla="*/ 941 w 1831"/>
                <a:gd name="T29" fmla="*/ 179 h 603"/>
                <a:gd name="T30" fmla="*/ 851 w 1831"/>
                <a:gd name="T31" fmla="*/ 210 h 603"/>
                <a:gd name="T32" fmla="*/ 782 w 1831"/>
                <a:gd name="T33" fmla="*/ 179 h 603"/>
                <a:gd name="T34" fmla="*/ 1401 w 1831"/>
                <a:gd name="T35" fmla="*/ 72 h 603"/>
                <a:gd name="T36" fmla="*/ 1244 w 1831"/>
                <a:gd name="T37" fmla="*/ 166 h 603"/>
                <a:gd name="T38" fmla="*/ 1155 w 1831"/>
                <a:gd name="T39" fmla="*/ 226 h 603"/>
                <a:gd name="T40" fmla="*/ 1217 w 1831"/>
                <a:gd name="T41" fmla="*/ 270 h 603"/>
                <a:gd name="T42" fmla="*/ 1356 w 1831"/>
                <a:gd name="T43" fmla="*/ 255 h 603"/>
                <a:gd name="T44" fmla="*/ 1502 w 1831"/>
                <a:gd name="T45" fmla="*/ 135 h 603"/>
                <a:gd name="T46" fmla="*/ 1401 w 1831"/>
                <a:gd name="T47" fmla="*/ 72 h 603"/>
                <a:gd name="T48" fmla="*/ 1180 w 1831"/>
                <a:gd name="T49" fmla="*/ 0 h 603"/>
                <a:gd name="T50" fmla="*/ 1180 w 1831"/>
                <a:gd name="T51" fmla="*/ 0 h 603"/>
                <a:gd name="T52" fmla="*/ 1267 w 1831"/>
                <a:gd name="T53" fmla="*/ 4 h 603"/>
                <a:gd name="T54" fmla="*/ 1352 w 1831"/>
                <a:gd name="T55" fmla="*/ 11 h 603"/>
                <a:gd name="T56" fmla="*/ 1436 w 1831"/>
                <a:gd name="T57" fmla="*/ 24 h 603"/>
                <a:gd name="T58" fmla="*/ 1519 w 1831"/>
                <a:gd name="T59" fmla="*/ 43 h 603"/>
                <a:gd name="T60" fmla="*/ 1600 w 1831"/>
                <a:gd name="T61" fmla="*/ 66 h 603"/>
                <a:gd name="T62" fmla="*/ 1679 w 1831"/>
                <a:gd name="T63" fmla="*/ 93 h 603"/>
                <a:gd name="T64" fmla="*/ 1756 w 1831"/>
                <a:gd name="T65" fmla="*/ 124 h 603"/>
                <a:gd name="T66" fmla="*/ 1831 w 1831"/>
                <a:gd name="T67" fmla="*/ 160 h 603"/>
                <a:gd name="T68" fmla="*/ 1776 w 1831"/>
                <a:gd name="T69" fmla="*/ 169 h 603"/>
                <a:gd name="T70" fmla="*/ 1626 w 1831"/>
                <a:gd name="T71" fmla="*/ 145 h 603"/>
                <a:gd name="T72" fmla="*/ 1521 w 1831"/>
                <a:gd name="T73" fmla="*/ 221 h 603"/>
                <a:gd name="T74" fmla="*/ 1445 w 1831"/>
                <a:gd name="T75" fmla="*/ 311 h 603"/>
                <a:gd name="T76" fmla="*/ 1171 w 1831"/>
                <a:gd name="T77" fmla="*/ 338 h 603"/>
                <a:gd name="T78" fmla="*/ 1059 w 1831"/>
                <a:gd name="T79" fmla="*/ 319 h 603"/>
                <a:gd name="T80" fmla="*/ 981 w 1831"/>
                <a:gd name="T81" fmla="*/ 449 h 603"/>
                <a:gd name="T82" fmla="*/ 757 w 1831"/>
                <a:gd name="T83" fmla="*/ 463 h 603"/>
                <a:gd name="T84" fmla="*/ 616 w 1831"/>
                <a:gd name="T85" fmla="*/ 420 h 603"/>
                <a:gd name="T86" fmla="*/ 490 w 1831"/>
                <a:gd name="T87" fmla="*/ 494 h 603"/>
                <a:gd name="T88" fmla="*/ 218 w 1831"/>
                <a:gd name="T89" fmla="*/ 535 h 603"/>
                <a:gd name="T90" fmla="*/ 0 w 1831"/>
                <a:gd name="T91" fmla="*/ 603 h 603"/>
                <a:gd name="T92" fmla="*/ 0 w 1831"/>
                <a:gd name="T93" fmla="*/ 603 h 603"/>
                <a:gd name="T94" fmla="*/ 58 w 1831"/>
                <a:gd name="T95" fmla="*/ 531 h 603"/>
                <a:gd name="T96" fmla="*/ 120 w 1831"/>
                <a:gd name="T97" fmla="*/ 463 h 603"/>
                <a:gd name="T98" fmla="*/ 185 w 1831"/>
                <a:gd name="T99" fmla="*/ 399 h 603"/>
                <a:gd name="T100" fmla="*/ 253 w 1831"/>
                <a:gd name="T101" fmla="*/ 338 h 603"/>
                <a:gd name="T102" fmla="*/ 325 w 1831"/>
                <a:gd name="T103" fmla="*/ 283 h 603"/>
                <a:gd name="T104" fmla="*/ 400 w 1831"/>
                <a:gd name="T105" fmla="*/ 232 h 603"/>
                <a:gd name="T106" fmla="*/ 477 w 1831"/>
                <a:gd name="T107" fmla="*/ 185 h 603"/>
                <a:gd name="T108" fmla="*/ 558 w 1831"/>
                <a:gd name="T109" fmla="*/ 144 h 603"/>
                <a:gd name="T110" fmla="*/ 640 w 1831"/>
                <a:gd name="T111" fmla="*/ 107 h 603"/>
                <a:gd name="T112" fmla="*/ 725 w 1831"/>
                <a:gd name="T113" fmla="*/ 75 h 603"/>
                <a:gd name="T114" fmla="*/ 813 w 1831"/>
                <a:gd name="T115" fmla="*/ 49 h 603"/>
                <a:gd name="T116" fmla="*/ 902 w 1831"/>
                <a:gd name="T117" fmla="*/ 27 h 603"/>
                <a:gd name="T118" fmla="*/ 992 w 1831"/>
                <a:gd name="T119" fmla="*/ 13 h 603"/>
                <a:gd name="T120" fmla="*/ 1086 w 1831"/>
                <a:gd name="T121" fmla="*/ 4 h 603"/>
                <a:gd name="T122" fmla="*/ 1180 w 1831"/>
                <a:gd name="T123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1" h="603">
                  <a:moveTo>
                    <a:pt x="782" y="179"/>
                  </a:moveTo>
                  <a:lnTo>
                    <a:pt x="779" y="185"/>
                  </a:lnTo>
                  <a:lnTo>
                    <a:pt x="773" y="194"/>
                  </a:lnTo>
                  <a:lnTo>
                    <a:pt x="763" y="204"/>
                  </a:lnTo>
                  <a:lnTo>
                    <a:pt x="750" y="214"/>
                  </a:lnTo>
                  <a:lnTo>
                    <a:pt x="737" y="225"/>
                  </a:lnTo>
                  <a:lnTo>
                    <a:pt x="724" y="235"/>
                  </a:lnTo>
                  <a:lnTo>
                    <a:pt x="711" y="246"/>
                  </a:lnTo>
                  <a:lnTo>
                    <a:pt x="699" y="254"/>
                  </a:lnTo>
                  <a:lnTo>
                    <a:pt x="690" y="261"/>
                  </a:lnTo>
                  <a:lnTo>
                    <a:pt x="683" y="266"/>
                  </a:lnTo>
                  <a:lnTo>
                    <a:pt x="681" y="267"/>
                  </a:lnTo>
                  <a:lnTo>
                    <a:pt x="782" y="331"/>
                  </a:lnTo>
                  <a:lnTo>
                    <a:pt x="990" y="271"/>
                  </a:lnTo>
                  <a:lnTo>
                    <a:pt x="941" y="179"/>
                  </a:lnTo>
                  <a:lnTo>
                    <a:pt x="851" y="210"/>
                  </a:lnTo>
                  <a:lnTo>
                    <a:pt x="782" y="179"/>
                  </a:lnTo>
                  <a:close/>
                  <a:moveTo>
                    <a:pt x="1401" y="72"/>
                  </a:moveTo>
                  <a:lnTo>
                    <a:pt x="1244" y="166"/>
                  </a:lnTo>
                  <a:lnTo>
                    <a:pt x="1155" y="226"/>
                  </a:lnTo>
                  <a:lnTo>
                    <a:pt x="1217" y="270"/>
                  </a:lnTo>
                  <a:lnTo>
                    <a:pt x="1356" y="255"/>
                  </a:lnTo>
                  <a:lnTo>
                    <a:pt x="1502" y="135"/>
                  </a:lnTo>
                  <a:lnTo>
                    <a:pt x="1401" y="72"/>
                  </a:lnTo>
                  <a:close/>
                  <a:moveTo>
                    <a:pt x="1180" y="0"/>
                  </a:moveTo>
                  <a:lnTo>
                    <a:pt x="1180" y="0"/>
                  </a:lnTo>
                  <a:lnTo>
                    <a:pt x="1267" y="4"/>
                  </a:lnTo>
                  <a:lnTo>
                    <a:pt x="1352" y="11"/>
                  </a:lnTo>
                  <a:lnTo>
                    <a:pt x="1436" y="24"/>
                  </a:lnTo>
                  <a:lnTo>
                    <a:pt x="1519" y="43"/>
                  </a:lnTo>
                  <a:lnTo>
                    <a:pt x="1600" y="66"/>
                  </a:lnTo>
                  <a:lnTo>
                    <a:pt x="1679" y="93"/>
                  </a:lnTo>
                  <a:lnTo>
                    <a:pt x="1756" y="124"/>
                  </a:lnTo>
                  <a:lnTo>
                    <a:pt x="1831" y="160"/>
                  </a:lnTo>
                  <a:lnTo>
                    <a:pt x="1776" y="169"/>
                  </a:lnTo>
                  <a:lnTo>
                    <a:pt x="1626" y="145"/>
                  </a:lnTo>
                  <a:lnTo>
                    <a:pt x="1521" y="221"/>
                  </a:lnTo>
                  <a:lnTo>
                    <a:pt x="1445" y="311"/>
                  </a:lnTo>
                  <a:lnTo>
                    <a:pt x="1171" y="338"/>
                  </a:lnTo>
                  <a:lnTo>
                    <a:pt x="1059" y="319"/>
                  </a:lnTo>
                  <a:lnTo>
                    <a:pt x="981" y="449"/>
                  </a:lnTo>
                  <a:lnTo>
                    <a:pt x="757" y="463"/>
                  </a:lnTo>
                  <a:lnTo>
                    <a:pt x="616" y="420"/>
                  </a:lnTo>
                  <a:lnTo>
                    <a:pt x="490" y="494"/>
                  </a:lnTo>
                  <a:lnTo>
                    <a:pt x="218" y="535"/>
                  </a:lnTo>
                  <a:lnTo>
                    <a:pt x="0" y="603"/>
                  </a:lnTo>
                  <a:lnTo>
                    <a:pt x="0" y="603"/>
                  </a:lnTo>
                  <a:lnTo>
                    <a:pt x="58" y="531"/>
                  </a:lnTo>
                  <a:lnTo>
                    <a:pt x="120" y="463"/>
                  </a:lnTo>
                  <a:lnTo>
                    <a:pt x="185" y="399"/>
                  </a:lnTo>
                  <a:lnTo>
                    <a:pt x="253" y="338"/>
                  </a:lnTo>
                  <a:lnTo>
                    <a:pt x="325" y="283"/>
                  </a:lnTo>
                  <a:lnTo>
                    <a:pt x="400" y="232"/>
                  </a:lnTo>
                  <a:lnTo>
                    <a:pt x="477" y="185"/>
                  </a:lnTo>
                  <a:lnTo>
                    <a:pt x="558" y="144"/>
                  </a:lnTo>
                  <a:lnTo>
                    <a:pt x="640" y="107"/>
                  </a:lnTo>
                  <a:lnTo>
                    <a:pt x="725" y="75"/>
                  </a:lnTo>
                  <a:lnTo>
                    <a:pt x="813" y="49"/>
                  </a:lnTo>
                  <a:lnTo>
                    <a:pt x="902" y="27"/>
                  </a:lnTo>
                  <a:lnTo>
                    <a:pt x="992" y="13"/>
                  </a:lnTo>
                  <a:lnTo>
                    <a:pt x="1086" y="4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61"/>
          <p:cNvGrpSpPr/>
          <p:nvPr/>
        </p:nvGrpSpPr>
        <p:grpSpPr>
          <a:xfrm>
            <a:off x="3911025" y="5469564"/>
            <a:ext cx="218328" cy="321073"/>
            <a:chOff x="9209088" y="5059363"/>
            <a:chExt cx="300038" cy="441324"/>
          </a:xfrm>
          <a:solidFill>
            <a:schemeClr val="bg1"/>
          </a:solidFill>
        </p:grpSpPr>
        <p:sp>
          <p:nvSpPr>
            <p:cNvPr id="31" name="Freeform 412"/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413"/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414"/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415"/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416"/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417"/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Group 68"/>
          <p:cNvGrpSpPr/>
          <p:nvPr/>
        </p:nvGrpSpPr>
        <p:grpSpPr>
          <a:xfrm>
            <a:off x="6957503" y="4339851"/>
            <a:ext cx="234302" cy="272159"/>
            <a:chOff x="2593975" y="4225925"/>
            <a:chExt cx="490538" cy="569912"/>
          </a:xfrm>
          <a:solidFill>
            <a:schemeClr val="bg1"/>
          </a:solidFill>
        </p:grpSpPr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2773363" y="4384675"/>
              <a:ext cx="131763" cy="252412"/>
            </a:xfrm>
            <a:custGeom>
              <a:avLst/>
              <a:gdLst>
                <a:gd name="T0" fmla="*/ 445 w 827"/>
                <a:gd name="T1" fmla="*/ 0 h 1593"/>
                <a:gd name="T2" fmla="*/ 498 w 827"/>
                <a:gd name="T3" fmla="*/ 8 h 1593"/>
                <a:gd name="T4" fmla="*/ 515 w 827"/>
                <a:gd name="T5" fmla="*/ 47 h 1593"/>
                <a:gd name="T6" fmla="*/ 516 w 827"/>
                <a:gd name="T7" fmla="*/ 123 h 1593"/>
                <a:gd name="T8" fmla="*/ 525 w 827"/>
                <a:gd name="T9" fmla="*/ 163 h 1593"/>
                <a:gd name="T10" fmla="*/ 563 w 827"/>
                <a:gd name="T11" fmla="*/ 178 h 1593"/>
                <a:gd name="T12" fmla="*/ 691 w 827"/>
                <a:gd name="T13" fmla="*/ 207 h 1593"/>
                <a:gd name="T14" fmla="*/ 767 w 827"/>
                <a:gd name="T15" fmla="*/ 246 h 1593"/>
                <a:gd name="T16" fmla="*/ 771 w 827"/>
                <a:gd name="T17" fmla="*/ 287 h 1593"/>
                <a:gd name="T18" fmla="*/ 726 w 827"/>
                <a:gd name="T19" fmla="*/ 434 h 1593"/>
                <a:gd name="T20" fmla="*/ 700 w 827"/>
                <a:gd name="T21" fmla="*/ 455 h 1593"/>
                <a:gd name="T22" fmla="*/ 621 w 827"/>
                <a:gd name="T23" fmla="*/ 425 h 1593"/>
                <a:gd name="T24" fmla="*/ 473 w 827"/>
                <a:gd name="T25" fmla="*/ 396 h 1593"/>
                <a:gd name="T26" fmla="*/ 377 w 827"/>
                <a:gd name="T27" fmla="*/ 402 h 1593"/>
                <a:gd name="T28" fmla="*/ 315 w 827"/>
                <a:gd name="T29" fmla="*/ 437 h 1593"/>
                <a:gd name="T30" fmla="*/ 291 w 827"/>
                <a:gd name="T31" fmla="*/ 496 h 1593"/>
                <a:gd name="T32" fmla="*/ 314 w 827"/>
                <a:gd name="T33" fmla="*/ 557 h 1593"/>
                <a:gd name="T34" fmla="*/ 402 w 827"/>
                <a:gd name="T35" fmla="*/ 618 h 1593"/>
                <a:gd name="T36" fmla="*/ 572 w 827"/>
                <a:gd name="T37" fmla="*/ 691 h 1593"/>
                <a:gd name="T38" fmla="*/ 712 w 827"/>
                <a:gd name="T39" fmla="*/ 778 h 1593"/>
                <a:gd name="T40" fmla="*/ 791 w 827"/>
                <a:gd name="T41" fmla="*/ 886 h 1593"/>
                <a:gd name="T42" fmla="*/ 826 w 827"/>
                <a:gd name="T43" fmla="*/ 1009 h 1593"/>
                <a:gd name="T44" fmla="*/ 812 w 827"/>
                <a:gd name="T45" fmla="*/ 1137 h 1593"/>
                <a:gd name="T46" fmla="*/ 747 w 827"/>
                <a:gd name="T47" fmla="*/ 1256 h 1593"/>
                <a:gd name="T48" fmla="*/ 640 w 827"/>
                <a:gd name="T49" fmla="*/ 1345 h 1593"/>
                <a:gd name="T50" fmla="*/ 535 w 827"/>
                <a:gd name="T51" fmla="*/ 1387 h 1593"/>
                <a:gd name="T52" fmla="*/ 506 w 827"/>
                <a:gd name="T53" fmla="*/ 1423 h 1593"/>
                <a:gd name="T54" fmla="*/ 505 w 827"/>
                <a:gd name="T55" fmla="*/ 1545 h 1593"/>
                <a:gd name="T56" fmla="*/ 489 w 827"/>
                <a:gd name="T57" fmla="*/ 1585 h 1593"/>
                <a:gd name="T58" fmla="*/ 404 w 827"/>
                <a:gd name="T59" fmla="*/ 1593 h 1593"/>
                <a:gd name="T60" fmla="*/ 318 w 827"/>
                <a:gd name="T61" fmla="*/ 1584 h 1593"/>
                <a:gd name="T62" fmla="*/ 300 w 827"/>
                <a:gd name="T63" fmla="*/ 1542 h 1593"/>
                <a:gd name="T64" fmla="*/ 299 w 827"/>
                <a:gd name="T65" fmla="*/ 1446 h 1593"/>
                <a:gd name="T66" fmla="*/ 288 w 827"/>
                <a:gd name="T67" fmla="*/ 1413 h 1593"/>
                <a:gd name="T68" fmla="*/ 244 w 827"/>
                <a:gd name="T69" fmla="*/ 1401 h 1593"/>
                <a:gd name="T70" fmla="*/ 94 w 827"/>
                <a:gd name="T71" fmla="*/ 1365 h 1593"/>
                <a:gd name="T72" fmla="*/ 14 w 827"/>
                <a:gd name="T73" fmla="*/ 1325 h 1593"/>
                <a:gd name="T74" fmla="*/ 0 w 827"/>
                <a:gd name="T75" fmla="*/ 1293 h 1593"/>
                <a:gd name="T76" fmla="*/ 23 w 827"/>
                <a:gd name="T77" fmla="*/ 1198 h 1593"/>
                <a:gd name="T78" fmla="*/ 51 w 827"/>
                <a:gd name="T79" fmla="*/ 1113 h 1593"/>
                <a:gd name="T80" fmla="*/ 78 w 827"/>
                <a:gd name="T81" fmla="*/ 1102 h 1593"/>
                <a:gd name="T82" fmla="*/ 159 w 827"/>
                <a:gd name="T83" fmla="*/ 1137 h 1593"/>
                <a:gd name="T84" fmla="*/ 325 w 827"/>
                <a:gd name="T85" fmla="*/ 1180 h 1593"/>
                <a:gd name="T86" fmla="*/ 435 w 827"/>
                <a:gd name="T87" fmla="*/ 1173 h 1593"/>
                <a:gd name="T88" fmla="*/ 512 w 827"/>
                <a:gd name="T89" fmla="*/ 1132 h 1593"/>
                <a:gd name="T90" fmla="*/ 542 w 827"/>
                <a:gd name="T91" fmla="*/ 1070 h 1593"/>
                <a:gd name="T92" fmla="*/ 529 w 827"/>
                <a:gd name="T93" fmla="*/ 1004 h 1593"/>
                <a:gd name="T94" fmla="*/ 471 w 827"/>
                <a:gd name="T95" fmla="*/ 946 h 1593"/>
                <a:gd name="T96" fmla="*/ 369 w 827"/>
                <a:gd name="T97" fmla="*/ 898 h 1593"/>
                <a:gd name="T98" fmla="*/ 233 w 827"/>
                <a:gd name="T99" fmla="*/ 840 h 1593"/>
                <a:gd name="T100" fmla="*/ 126 w 827"/>
                <a:gd name="T101" fmla="*/ 772 h 1593"/>
                <a:gd name="T102" fmla="*/ 54 w 827"/>
                <a:gd name="T103" fmla="*/ 691 h 1593"/>
                <a:gd name="T104" fmla="*/ 15 w 827"/>
                <a:gd name="T105" fmla="*/ 591 h 1593"/>
                <a:gd name="T106" fmla="*/ 15 w 827"/>
                <a:gd name="T107" fmla="*/ 467 h 1593"/>
                <a:gd name="T108" fmla="*/ 58 w 827"/>
                <a:gd name="T109" fmla="*/ 351 h 1593"/>
                <a:gd name="T110" fmla="*/ 139 w 827"/>
                <a:gd name="T111" fmla="*/ 263 h 1593"/>
                <a:gd name="T112" fmla="*/ 254 w 827"/>
                <a:gd name="T113" fmla="*/ 203 h 1593"/>
                <a:gd name="T114" fmla="*/ 300 w 827"/>
                <a:gd name="T115" fmla="*/ 183 h 1593"/>
                <a:gd name="T116" fmla="*/ 314 w 827"/>
                <a:gd name="T117" fmla="*/ 156 h 1593"/>
                <a:gd name="T118" fmla="*/ 315 w 827"/>
                <a:gd name="T119" fmla="*/ 87 h 1593"/>
                <a:gd name="T120" fmla="*/ 320 w 827"/>
                <a:gd name="T121" fmla="*/ 21 h 1593"/>
                <a:gd name="T122" fmla="*/ 352 w 827"/>
                <a:gd name="T123" fmla="*/ 1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593">
                  <a:moveTo>
                    <a:pt x="371" y="0"/>
                  </a:moveTo>
                  <a:lnTo>
                    <a:pt x="415" y="0"/>
                  </a:lnTo>
                  <a:lnTo>
                    <a:pt x="445" y="0"/>
                  </a:lnTo>
                  <a:lnTo>
                    <a:pt x="468" y="1"/>
                  </a:lnTo>
                  <a:lnTo>
                    <a:pt x="485" y="3"/>
                  </a:lnTo>
                  <a:lnTo>
                    <a:pt x="498" y="8"/>
                  </a:lnTo>
                  <a:lnTo>
                    <a:pt x="506" y="17"/>
                  </a:lnTo>
                  <a:lnTo>
                    <a:pt x="512" y="29"/>
                  </a:lnTo>
                  <a:lnTo>
                    <a:pt x="515" y="47"/>
                  </a:lnTo>
                  <a:lnTo>
                    <a:pt x="516" y="70"/>
                  </a:lnTo>
                  <a:lnTo>
                    <a:pt x="516" y="99"/>
                  </a:lnTo>
                  <a:lnTo>
                    <a:pt x="516" y="123"/>
                  </a:lnTo>
                  <a:lnTo>
                    <a:pt x="517" y="141"/>
                  </a:lnTo>
                  <a:lnTo>
                    <a:pt x="519" y="154"/>
                  </a:lnTo>
                  <a:lnTo>
                    <a:pt x="525" y="163"/>
                  </a:lnTo>
                  <a:lnTo>
                    <a:pt x="533" y="169"/>
                  </a:lnTo>
                  <a:lnTo>
                    <a:pt x="545" y="173"/>
                  </a:lnTo>
                  <a:lnTo>
                    <a:pt x="563" y="178"/>
                  </a:lnTo>
                  <a:lnTo>
                    <a:pt x="586" y="181"/>
                  </a:lnTo>
                  <a:lnTo>
                    <a:pt x="640" y="192"/>
                  </a:lnTo>
                  <a:lnTo>
                    <a:pt x="691" y="207"/>
                  </a:lnTo>
                  <a:lnTo>
                    <a:pt x="742" y="228"/>
                  </a:lnTo>
                  <a:lnTo>
                    <a:pt x="756" y="236"/>
                  </a:lnTo>
                  <a:lnTo>
                    <a:pt x="767" y="246"/>
                  </a:lnTo>
                  <a:lnTo>
                    <a:pt x="772" y="258"/>
                  </a:lnTo>
                  <a:lnTo>
                    <a:pt x="775" y="271"/>
                  </a:lnTo>
                  <a:lnTo>
                    <a:pt x="771" y="287"/>
                  </a:lnTo>
                  <a:lnTo>
                    <a:pt x="753" y="352"/>
                  </a:lnTo>
                  <a:lnTo>
                    <a:pt x="733" y="416"/>
                  </a:lnTo>
                  <a:lnTo>
                    <a:pt x="726" y="434"/>
                  </a:lnTo>
                  <a:lnTo>
                    <a:pt x="720" y="446"/>
                  </a:lnTo>
                  <a:lnTo>
                    <a:pt x="711" y="452"/>
                  </a:lnTo>
                  <a:lnTo>
                    <a:pt x="700" y="455"/>
                  </a:lnTo>
                  <a:lnTo>
                    <a:pt x="686" y="451"/>
                  </a:lnTo>
                  <a:lnTo>
                    <a:pt x="668" y="445"/>
                  </a:lnTo>
                  <a:lnTo>
                    <a:pt x="621" y="425"/>
                  </a:lnTo>
                  <a:lnTo>
                    <a:pt x="573" y="410"/>
                  </a:lnTo>
                  <a:lnTo>
                    <a:pt x="524" y="400"/>
                  </a:lnTo>
                  <a:lnTo>
                    <a:pt x="473" y="396"/>
                  </a:lnTo>
                  <a:lnTo>
                    <a:pt x="422" y="396"/>
                  </a:lnTo>
                  <a:lnTo>
                    <a:pt x="399" y="398"/>
                  </a:lnTo>
                  <a:lnTo>
                    <a:pt x="377" y="402"/>
                  </a:lnTo>
                  <a:lnTo>
                    <a:pt x="356" y="409"/>
                  </a:lnTo>
                  <a:lnTo>
                    <a:pt x="333" y="422"/>
                  </a:lnTo>
                  <a:lnTo>
                    <a:pt x="315" y="437"/>
                  </a:lnTo>
                  <a:lnTo>
                    <a:pt x="302" y="456"/>
                  </a:lnTo>
                  <a:lnTo>
                    <a:pt x="295" y="475"/>
                  </a:lnTo>
                  <a:lnTo>
                    <a:pt x="291" y="496"/>
                  </a:lnTo>
                  <a:lnTo>
                    <a:pt x="293" y="517"/>
                  </a:lnTo>
                  <a:lnTo>
                    <a:pt x="301" y="538"/>
                  </a:lnTo>
                  <a:lnTo>
                    <a:pt x="314" y="557"/>
                  </a:lnTo>
                  <a:lnTo>
                    <a:pt x="333" y="575"/>
                  </a:lnTo>
                  <a:lnTo>
                    <a:pt x="366" y="598"/>
                  </a:lnTo>
                  <a:lnTo>
                    <a:pt x="402" y="618"/>
                  </a:lnTo>
                  <a:lnTo>
                    <a:pt x="440" y="635"/>
                  </a:lnTo>
                  <a:lnTo>
                    <a:pt x="506" y="662"/>
                  </a:lnTo>
                  <a:lnTo>
                    <a:pt x="572" y="691"/>
                  </a:lnTo>
                  <a:lnTo>
                    <a:pt x="635" y="724"/>
                  </a:lnTo>
                  <a:lnTo>
                    <a:pt x="676" y="749"/>
                  </a:lnTo>
                  <a:lnTo>
                    <a:pt x="712" y="778"/>
                  </a:lnTo>
                  <a:lnTo>
                    <a:pt x="743" y="811"/>
                  </a:lnTo>
                  <a:lnTo>
                    <a:pt x="770" y="847"/>
                  </a:lnTo>
                  <a:lnTo>
                    <a:pt x="791" y="886"/>
                  </a:lnTo>
                  <a:lnTo>
                    <a:pt x="808" y="925"/>
                  </a:lnTo>
                  <a:lnTo>
                    <a:pt x="819" y="967"/>
                  </a:lnTo>
                  <a:lnTo>
                    <a:pt x="826" y="1009"/>
                  </a:lnTo>
                  <a:lnTo>
                    <a:pt x="827" y="1052"/>
                  </a:lnTo>
                  <a:lnTo>
                    <a:pt x="822" y="1095"/>
                  </a:lnTo>
                  <a:lnTo>
                    <a:pt x="812" y="1137"/>
                  </a:lnTo>
                  <a:lnTo>
                    <a:pt x="796" y="1179"/>
                  </a:lnTo>
                  <a:lnTo>
                    <a:pt x="775" y="1218"/>
                  </a:lnTo>
                  <a:lnTo>
                    <a:pt x="747" y="1256"/>
                  </a:lnTo>
                  <a:lnTo>
                    <a:pt x="715" y="1290"/>
                  </a:lnTo>
                  <a:lnTo>
                    <a:pt x="679" y="1320"/>
                  </a:lnTo>
                  <a:lnTo>
                    <a:pt x="640" y="1345"/>
                  </a:lnTo>
                  <a:lnTo>
                    <a:pt x="598" y="1366"/>
                  </a:lnTo>
                  <a:lnTo>
                    <a:pt x="553" y="1380"/>
                  </a:lnTo>
                  <a:lnTo>
                    <a:pt x="535" y="1387"/>
                  </a:lnTo>
                  <a:lnTo>
                    <a:pt x="521" y="1396"/>
                  </a:lnTo>
                  <a:lnTo>
                    <a:pt x="512" y="1407"/>
                  </a:lnTo>
                  <a:lnTo>
                    <a:pt x="506" y="1423"/>
                  </a:lnTo>
                  <a:lnTo>
                    <a:pt x="505" y="1442"/>
                  </a:lnTo>
                  <a:lnTo>
                    <a:pt x="506" y="1493"/>
                  </a:lnTo>
                  <a:lnTo>
                    <a:pt x="505" y="1545"/>
                  </a:lnTo>
                  <a:lnTo>
                    <a:pt x="504" y="1562"/>
                  </a:lnTo>
                  <a:lnTo>
                    <a:pt x="497" y="1575"/>
                  </a:lnTo>
                  <a:lnTo>
                    <a:pt x="489" y="1585"/>
                  </a:lnTo>
                  <a:lnTo>
                    <a:pt x="475" y="1590"/>
                  </a:lnTo>
                  <a:lnTo>
                    <a:pt x="459" y="1593"/>
                  </a:lnTo>
                  <a:lnTo>
                    <a:pt x="404" y="1593"/>
                  </a:lnTo>
                  <a:lnTo>
                    <a:pt x="348" y="1593"/>
                  </a:lnTo>
                  <a:lnTo>
                    <a:pt x="331" y="1590"/>
                  </a:lnTo>
                  <a:lnTo>
                    <a:pt x="318" y="1584"/>
                  </a:lnTo>
                  <a:lnTo>
                    <a:pt x="308" y="1574"/>
                  </a:lnTo>
                  <a:lnTo>
                    <a:pt x="302" y="1559"/>
                  </a:lnTo>
                  <a:lnTo>
                    <a:pt x="300" y="1542"/>
                  </a:lnTo>
                  <a:lnTo>
                    <a:pt x="300" y="1505"/>
                  </a:lnTo>
                  <a:lnTo>
                    <a:pt x="299" y="1466"/>
                  </a:lnTo>
                  <a:lnTo>
                    <a:pt x="299" y="1446"/>
                  </a:lnTo>
                  <a:lnTo>
                    <a:pt x="298" y="1431"/>
                  </a:lnTo>
                  <a:lnTo>
                    <a:pt x="293" y="1421"/>
                  </a:lnTo>
                  <a:lnTo>
                    <a:pt x="288" y="1413"/>
                  </a:lnTo>
                  <a:lnTo>
                    <a:pt x="278" y="1407"/>
                  </a:lnTo>
                  <a:lnTo>
                    <a:pt x="264" y="1404"/>
                  </a:lnTo>
                  <a:lnTo>
                    <a:pt x="244" y="1401"/>
                  </a:lnTo>
                  <a:lnTo>
                    <a:pt x="193" y="1392"/>
                  </a:lnTo>
                  <a:lnTo>
                    <a:pt x="142" y="1380"/>
                  </a:lnTo>
                  <a:lnTo>
                    <a:pt x="94" y="1365"/>
                  </a:lnTo>
                  <a:lnTo>
                    <a:pt x="46" y="1345"/>
                  </a:lnTo>
                  <a:lnTo>
                    <a:pt x="28" y="1335"/>
                  </a:lnTo>
                  <a:lnTo>
                    <a:pt x="14" y="1325"/>
                  </a:lnTo>
                  <a:lnTo>
                    <a:pt x="5" y="1317"/>
                  </a:lnTo>
                  <a:lnTo>
                    <a:pt x="1" y="1306"/>
                  </a:lnTo>
                  <a:lnTo>
                    <a:pt x="0" y="1293"/>
                  </a:lnTo>
                  <a:lnTo>
                    <a:pt x="2" y="1277"/>
                  </a:lnTo>
                  <a:lnTo>
                    <a:pt x="6" y="1256"/>
                  </a:lnTo>
                  <a:lnTo>
                    <a:pt x="23" y="1198"/>
                  </a:lnTo>
                  <a:lnTo>
                    <a:pt x="39" y="1142"/>
                  </a:lnTo>
                  <a:lnTo>
                    <a:pt x="45" y="1125"/>
                  </a:lnTo>
                  <a:lnTo>
                    <a:pt x="51" y="1113"/>
                  </a:lnTo>
                  <a:lnTo>
                    <a:pt x="58" y="1105"/>
                  </a:lnTo>
                  <a:lnTo>
                    <a:pt x="67" y="1102"/>
                  </a:lnTo>
                  <a:lnTo>
                    <a:pt x="78" y="1102"/>
                  </a:lnTo>
                  <a:lnTo>
                    <a:pt x="90" y="1107"/>
                  </a:lnTo>
                  <a:lnTo>
                    <a:pt x="106" y="1113"/>
                  </a:lnTo>
                  <a:lnTo>
                    <a:pt x="159" y="1137"/>
                  </a:lnTo>
                  <a:lnTo>
                    <a:pt x="212" y="1157"/>
                  </a:lnTo>
                  <a:lnTo>
                    <a:pt x="268" y="1170"/>
                  </a:lnTo>
                  <a:lnTo>
                    <a:pt x="325" y="1180"/>
                  </a:lnTo>
                  <a:lnTo>
                    <a:pt x="363" y="1182"/>
                  </a:lnTo>
                  <a:lnTo>
                    <a:pt x="399" y="1180"/>
                  </a:lnTo>
                  <a:lnTo>
                    <a:pt x="435" y="1173"/>
                  </a:lnTo>
                  <a:lnTo>
                    <a:pt x="469" y="1161"/>
                  </a:lnTo>
                  <a:lnTo>
                    <a:pt x="493" y="1148"/>
                  </a:lnTo>
                  <a:lnTo>
                    <a:pt x="512" y="1132"/>
                  </a:lnTo>
                  <a:lnTo>
                    <a:pt x="527" y="1113"/>
                  </a:lnTo>
                  <a:lnTo>
                    <a:pt x="537" y="1092"/>
                  </a:lnTo>
                  <a:lnTo>
                    <a:pt x="542" y="1070"/>
                  </a:lnTo>
                  <a:lnTo>
                    <a:pt x="542" y="1049"/>
                  </a:lnTo>
                  <a:lnTo>
                    <a:pt x="539" y="1026"/>
                  </a:lnTo>
                  <a:lnTo>
                    <a:pt x="529" y="1004"/>
                  </a:lnTo>
                  <a:lnTo>
                    <a:pt x="516" y="983"/>
                  </a:lnTo>
                  <a:lnTo>
                    <a:pt x="496" y="964"/>
                  </a:lnTo>
                  <a:lnTo>
                    <a:pt x="471" y="946"/>
                  </a:lnTo>
                  <a:lnTo>
                    <a:pt x="444" y="929"/>
                  </a:lnTo>
                  <a:lnTo>
                    <a:pt x="414" y="916"/>
                  </a:lnTo>
                  <a:lnTo>
                    <a:pt x="369" y="898"/>
                  </a:lnTo>
                  <a:lnTo>
                    <a:pt x="323" y="879"/>
                  </a:lnTo>
                  <a:lnTo>
                    <a:pt x="278" y="860"/>
                  </a:lnTo>
                  <a:lnTo>
                    <a:pt x="233" y="840"/>
                  </a:lnTo>
                  <a:lnTo>
                    <a:pt x="189" y="816"/>
                  </a:lnTo>
                  <a:lnTo>
                    <a:pt x="157" y="795"/>
                  </a:lnTo>
                  <a:lnTo>
                    <a:pt x="126" y="772"/>
                  </a:lnTo>
                  <a:lnTo>
                    <a:pt x="98" y="747"/>
                  </a:lnTo>
                  <a:lnTo>
                    <a:pt x="74" y="720"/>
                  </a:lnTo>
                  <a:lnTo>
                    <a:pt x="54" y="691"/>
                  </a:lnTo>
                  <a:lnTo>
                    <a:pt x="37" y="660"/>
                  </a:lnTo>
                  <a:lnTo>
                    <a:pt x="24" y="627"/>
                  </a:lnTo>
                  <a:lnTo>
                    <a:pt x="15" y="591"/>
                  </a:lnTo>
                  <a:lnTo>
                    <a:pt x="10" y="553"/>
                  </a:lnTo>
                  <a:lnTo>
                    <a:pt x="10" y="513"/>
                  </a:lnTo>
                  <a:lnTo>
                    <a:pt x="15" y="467"/>
                  </a:lnTo>
                  <a:lnTo>
                    <a:pt x="25" y="425"/>
                  </a:lnTo>
                  <a:lnTo>
                    <a:pt x="39" y="386"/>
                  </a:lnTo>
                  <a:lnTo>
                    <a:pt x="58" y="351"/>
                  </a:lnTo>
                  <a:lnTo>
                    <a:pt x="81" y="318"/>
                  </a:lnTo>
                  <a:lnTo>
                    <a:pt x="108" y="289"/>
                  </a:lnTo>
                  <a:lnTo>
                    <a:pt x="139" y="263"/>
                  </a:lnTo>
                  <a:lnTo>
                    <a:pt x="174" y="240"/>
                  </a:lnTo>
                  <a:lnTo>
                    <a:pt x="212" y="220"/>
                  </a:lnTo>
                  <a:lnTo>
                    <a:pt x="254" y="203"/>
                  </a:lnTo>
                  <a:lnTo>
                    <a:pt x="274" y="195"/>
                  </a:lnTo>
                  <a:lnTo>
                    <a:pt x="289" y="190"/>
                  </a:lnTo>
                  <a:lnTo>
                    <a:pt x="300" y="183"/>
                  </a:lnTo>
                  <a:lnTo>
                    <a:pt x="308" y="177"/>
                  </a:lnTo>
                  <a:lnTo>
                    <a:pt x="312" y="168"/>
                  </a:lnTo>
                  <a:lnTo>
                    <a:pt x="314" y="156"/>
                  </a:lnTo>
                  <a:lnTo>
                    <a:pt x="315" y="141"/>
                  </a:lnTo>
                  <a:lnTo>
                    <a:pt x="315" y="120"/>
                  </a:lnTo>
                  <a:lnTo>
                    <a:pt x="315" y="87"/>
                  </a:lnTo>
                  <a:lnTo>
                    <a:pt x="315" y="56"/>
                  </a:lnTo>
                  <a:lnTo>
                    <a:pt x="316" y="36"/>
                  </a:lnTo>
                  <a:lnTo>
                    <a:pt x="320" y="21"/>
                  </a:lnTo>
                  <a:lnTo>
                    <a:pt x="326" y="10"/>
                  </a:lnTo>
                  <a:lnTo>
                    <a:pt x="336" y="5"/>
                  </a:lnTo>
                  <a:lnTo>
                    <a:pt x="352" y="1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19"/>
            <p:cNvSpPr>
              <a:spLocks noEditPoints="1"/>
            </p:cNvSpPr>
            <p:nvPr/>
          </p:nvSpPr>
          <p:spPr bwMode="auto">
            <a:xfrm>
              <a:off x="2593975" y="4225925"/>
              <a:ext cx="490538" cy="569912"/>
            </a:xfrm>
            <a:custGeom>
              <a:avLst/>
              <a:gdLst>
                <a:gd name="T0" fmla="*/ 1277 w 3088"/>
                <a:gd name="T1" fmla="*/ 663 h 3592"/>
                <a:gd name="T2" fmla="*/ 955 w 3088"/>
                <a:gd name="T3" fmla="*/ 791 h 3592"/>
                <a:gd name="T4" fmla="*/ 689 w 3088"/>
                <a:gd name="T5" fmla="*/ 1004 h 3592"/>
                <a:gd name="T6" fmla="*/ 496 w 3088"/>
                <a:gd name="T7" fmla="*/ 1284 h 3592"/>
                <a:gd name="T8" fmla="*/ 391 w 3088"/>
                <a:gd name="T9" fmla="*/ 1617 h 3592"/>
                <a:gd name="T10" fmla="*/ 391 w 3088"/>
                <a:gd name="T11" fmla="*/ 1976 h 3592"/>
                <a:gd name="T12" fmla="*/ 496 w 3088"/>
                <a:gd name="T13" fmla="*/ 2308 h 3592"/>
                <a:gd name="T14" fmla="*/ 689 w 3088"/>
                <a:gd name="T15" fmla="*/ 2589 h 3592"/>
                <a:gd name="T16" fmla="*/ 955 w 3088"/>
                <a:gd name="T17" fmla="*/ 2801 h 3592"/>
                <a:gd name="T18" fmla="*/ 1277 w 3088"/>
                <a:gd name="T19" fmla="*/ 2929 h 3592"/>
                <a:gd name="T20" fmla="*/ 1630 w 3088"/>
                <a:gd name="T21" fmla="*/ 2958 h 3592"/>
                <a:gd name="T22" fmla="*/ 1959 w 3088"/>
                <a:gd name="T23" fmla="*/ 2884 h 3592"/>
                <a:gd name="T24" fmla="*/ 2246 w 3088"/>
                <a:gd name="T25" fmla="*/ 2726 h 3592"/>
                <a:gd name="T26" fmla="*/ 2475 w 3088"/>
                <a:gd name="T27" fmla="*/ 2497 h 3592"/>
                <a:gd name="T28" fmla="*/ 2634 w 3088"/>
                <a:gd name="T29" fmla="*/ 2211 h 3592"/>
                <a:gd name="T30" fmla="*/ 2706 w 3088"/>
                <a:gd name="T31" fmla="*/ 1883 h 3592"/>
                <a:gd name="T32" fmla="*/ 2679 w 3088"/>
                <a:gd name="T33" fmla="*/ 1529 h 3592"/>
                <a:gd name="T34" fmla="*/ 2551 w 3088"/>
                <a:gd name="T35" fmla="*/ 1208 h 3592"/>
                <a:gd name="T36" fmla="*/ 2337 w 3088"/>
                <a:gd name="T37" fmla="*/ 944 h 3592"/>
                <a:gd name="T38" fmla="*/ 2057 w 3088"/>
                <a:gd name="T39" fmla="*/ 750 h 3592"/>
                <a:gd name="T40" fmla="*/ 1725 w 3088"/>
                <a:gd name="T41" fmla="*/ 646 h 3592"/>
                <a:gd name="T42" fmla="*/ 1557 w 3088"/>
                <a:gd name="T43" fmla="*/ 1 h 3592"/>
                <a:gd name="T44" fmla="*/ 1621 w 3088"/>
                <a:gd name="T45" fmla="*/ 39 h 3592"/>
                <a:gd name="T46" fmla="*/ 2010 w 3088"/>
                <a:gd name="T47" fmla="*/ 278 h 3592"/>
                <a:gd name="T48" fmla="*/ 2427 w 3088"/>
                <a:gd name="T49" fmla="*/ 456 h 3592"/>
                <a:gd name="T50" fmla="*/ 2828 w 3088"/>
                <a:gd name="T51" fmla="*/ 546 h 3592"/>
                <a:gd name="T52" fmla="*/ 3051 w 3088"/>
                <a:gd name="T53" fmla="*/ 577 h 3592"/>
                <a:gd name="T54" fmla="*/ 3087 w 3088"/>
                <a:gd name="T55" fmla="*/ 630 h 3592"/>
                <a:gd name="T56" fmla="*/ 3086 w 3088"/>
                <a:gd name="T57" fmla="*/ 1810 h 3592"/>
                <a:gd name="T58" fmla="*/ 3046 w 3088"/>
                <a:gd name="T59" fmla="*/ 2262 h 3592"/>
                <a:gd name="T60" fmla="*/ 2938 w 3088"/>
                <a:gd name="T61" fmla="*/ 2537 h 3592"/>
                <a:gd name="T62" fmla="*/ 2757 w 3088"/>
                <a:gd name="T63" fmla="*/ 2805 h 3592"/>
                <a:gd name="T64" fmla="*/ 2484 w 3088"/>
                <a:gd name="T65" fmla="*/ 3078 h 3592"/>
                <a:gd name="T66" fmla="*/ 2171 w 3088"/>
                <a:gd name="T67" fmla="*/ 3300 h 3592"/>
                <a:gd name="T68" fmla="*/ 1796 w 3088"/>
                <a:gd name="T69" fmla="*/ 3494 h 3592"/>
                <a:gd name="T70" fmla="*/ 1549 w 3088"/>
                <a:gd name="T71" fmla="*/ 3592 h 3592"/>
                <a:gd name="T72" fmla="*/ 1296 w 3088"/>
                <a:gd name="T73" fmla="*/ 3499 h 3592"/>
                <a:gd name="T74" fmla="*/ 891 w 3088"/>
                <a:gd name="T75" fmla="*/ 3284 h 3592"/>
                <a:gd name="T76" fmla="*/ 525 w 3088"/>
                <a:gd name="T77" fmla="*/ 3005 h 3592"/>
                <a:gd name="T78" fmla="*/ 282 w 3088"/>
                <a:gd name="T79" fmla="*/ 2741 h 3592"/>
                <a:gd name="T80" fmla="*/ 118 w 3088"/>
                <a:gd name="T81" fmla="*/ 2469 h 3592"/>
                <a:gd name="T82" fmla="*/ 25 w 3088"/>
                <a:gd name="T83" fmla="*/ 2161 h 3592"/>
                <a:gd name="T84" fmla="*/ 0 w 3088"/>
                <a:gd name="T85" fmla="*/ 1506 h 3592"/>
                <a:gd name="T86" fmla="*/ 3 w 3088"/>
                <a:gd name="T87" fmla="*/ 621 h 3592"/>
                <a:gd name="T88" fmla="*/ 44 w 3088"/>
                <a:gd name="T89" fmla="*/ 575 h 3592"/>
                <a:gd name="T90" fmla="*/ 324 w 3088"/>
                <a:gd name="T91" fmla="*/ 541 h 3592"/>
                <a:gd name="T92" fmla="*/ 764 w 3088"/>
                <a:gd name="T93" fmla="*/ 420 h 3592"/>
                <a:gd name="T94" fmla="*/ 1176 w 3088"/>
                <a:gd name="T95" fmla="*/ 224 h 3592"/>
                <a:gd name="T96" fmla="*/ 1489 w 3088"/>
                <a:gd name="T97" fmla="*/ 24 h 3592"/>
                <a:gd name="T98" fmla="*/ 1545 w 3088"/>
                <a:gd name="T99" fmla="*/ 0 h 3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88" h="3592">
                  <a:moveTo>
                    <a:pt x="1544" y="632"/>
                  </a:moveTo>
                  <a:lnTo>
                    <a:pt x="1453" y="635"/>
                  </a:lnTo>
                  <a:lnTo>
                    <a:pt x="1363" y="646"/>
                  </a:lnTo>
                  <a:lnTo>
                    <a:pt x="1277" y="663"/>
                  </a:lnTo>
                  <a:lnTo>
                    <a:pt x="1192" y="686"/>
                  </a:lnTo>
                  <a:lnTo>
                    <a:pt x="1110" y="715"/>
                  </a:lnTo>
                  <a:lnTo>
                    <a:pt x="1031" y="750"/>
                  </a:lnTo>
                  <a:lnTo>
                    <a:pt x="955" y="791"/>
                  </a:lnTo>
                  <a:lnTo>
                    <a:pt x="883" y="837"/>
                  </a:lnTo>
                  <a:lnTo>
                    <a:pt x="814" y="888"/>
                  </a:lnTo>
                  <a:lnTo>
                    <a:pt x="749" y="944"/>
                  </a:lnTo>
                  <a:lnTo>
                    <a:pt x="689" y="1004"/>
                  </a:lnTo>
                  <a:lnTo>
                    <a:pt x="634" y="1068"/>
                  </a:lnTo>
                  <a:lnTo>
                    <a:pt x="583" y="1136"/>
                  </a:lnTo>
                  <a:lnTo>
                    <a:pt x="537" y="1208"/>
                  </a:lnTo>
                  <a:lnTo>
                    <a:pt x="496" y="1284"/>
                  </a:lnTo>
                  <a:lnTo>
                    <a:pt x="461" y="1363"/>
                  </a:lnTo>
                  <a:lnTo>
                    <a:pt x="432" y="1445"/>
                  </a:lnTo>
                  <a:lnTo>
                    <a:pt x="409" y="1529"/>
                  </a:lnTo>
                  <a:lnTo>
                    <a:pt x="391" y="1617"/>
                  </a:lnTo>
                  <a:lnTo>
                    <a:pt x="381" y="1705"/>
                  </a:lnTo>
                  <a:lnTo>
                    <a:pt x="378" y="1796"/>
                  </a:lnTo>
                  <a:lnTo>
                    <a:pt x="381" y="1887"/>
                  </a:lnTo>
                  <a:lnTo>
                    <a:pt x="391" y="1976"/>
                  </a:lnTo>
                  <a:lnTo>
                    <a:pt x="409" y="2063"/>
                  </a:lnTo>
                  <a:lnTo>
                    <a:pt x="432" y="2148"/>
                  </a:lnTo>
                  <a:lnTo>
                    <a:pt x="461" y="2229"/>
                  </a:lnTo>
                  <a:lnTo>
                    <a:pt x="496" y="2308"/>
                  </a:lnTo>
                  <a:lnTo>
                    <a:pt x="537" y="2383"/>
                  </a:lnTo>
                  <a:lnTo>
                    <a:pt x="583" y="2456"/>
                  </a:lnTo>
                  <a:lnTo>
                    <a:pt x="634" y="2524"/>
                  </a:lnTo>
                  <a:lnTo>
                    <a:pt x="689" y="2589"/>
                  </a:lnTo>
                  <a:lnTo>
                    <a:pt x="749" y="2649"/>
                  </a:lnTo>
                  <a:lnTo>
                    <a:pt x="814" y="2705"/>
                  </a:lnTo>
                  <a:lnTo>
                    <a:pt x="883" y="2755"/>
                  </a:lnTo>
                  <a:lnTo>
                    <a:pt x="955" y="2801"/>
                  </a:lnTo>
                  <a:lnTo>
                    <a:pt x="1031" y="2842"/>
                  </a:lnTo>
                  <a:lnTo>
                    <a:pt x="1110" y="2877"/>
                  </a:lnTo>
                  <a:lnTo>
                    <a:pt x="1192" y="2906"/>
                  </a:lnTo>
                  <a:lnTo>
                    <a:pt x="1277" y="2929"/>
                  </a:lnTo>
                  <a:lnTo>
                    <a:pt x="1363" y="2947"/>
                  </a:lnTo>
                  <a:lnTo>
                    <a:pt x="1453" y="2957"/>
                  </a:lnTo>
                  <a:lnTo>
                    <a:pt x="1544" y="2961"/>
                  </a:lnTo>
                  <a:lnTo>
                    <a:pt x="1630" y="2958"/>
                  </a:lnTo>
                  <a:lnTo>
                    <a:pt x="1716" y="2948"/>
                  </a:lnTo>
                  <a:lnTo>
                    <a:pt x="1799" y="2933"/>
                  </a:lnTo>
                  <a:lnTo>
                    <a:pt x="1881" y="2911"/>
                  </a:lnTo>
                  <a:lnTo>
                    <a:pt x="1959" y="2884"/>
                  </a:lnTo>
                  <a:lnTo>
                    <a:pt x="2036" y="2853"/>
                  </a:lnTo>
                  <a:lnTo>
                    <a:pt x="2109" y="2815"/>
                  </a:lnTo>
                  <a:lnTo>
                    <a:pt x="2179" y="2773"/>
                  </a:lnTo>
                  <a:lnTo>
                    <a:pt x="2246" y="2726"/>
                  </a:lnTo>
                  <a:lnTo>
                    <a:pt x="2309" y="2674"/>
                  </a:lnTo>
                  <a:lnTo>
                    <a:pt x="2369" y="2620"/>
                  </a:lnTo>
                  <a:lnTo>
                    <a:pt x="2424" y="2559"/>
                  </a:lnTo>
                  <a:lnTo>
                    <a:pt x="2475" y="2497"/>
                  </a:lnTo>
                  <a:lnTo>
                    <a:pt x="2522" y="2430"/>
                  </a:lnTo>
                  <a:lnTo>
                    <a:pt x="2564" y="2360"/>
                  </a:lnTo>
                  <a:lnTo>
                    <a:pt x="2601" y="2287"/>
                  </a:lnTo>
                  <a:lnTo>
                    <a:pt x="2634" y="2211"/>
                  </a:lnTo>
                  <a:lnTo>
                    <a:pt x="2660" y="2133"/>
                  </a:lnTo>
                  <a:lnTo>
                    <a:pt x="2682" y="2052"/>
                  </a:lnTo>
                  <a:lnTo>
                    <a:pt x="2698" y="1969"/>
                  </a:lnTo>
                  <a:lnTo>
                    <a:pt x="2706" y="1883"/>
                  </a:lnTo>
                  <a:lnTo>
                    <a:pt x="2710" y="1796"/>
                  </a:lnTo>
                  <a:lnTo>
                    <a:pt x="2706" y="1705"/>
                  </a:lnTo>
                  <a:lnTo>
                    <a:pt x="2697" y="1617"/>
                  </a:lnTo>
                  <a:lnTo>
                    <a:pt x="2679" y="1529"/>
                  </a:lnTo>
                  <a:lnTo>
                    <a:pt x="2656" y="1445"/>
                  </a:lnTo>
                  <a:lnTo>
                    <a:pt x="2627" y="1363"/>
                  </a:lnTo>
                  <a:lnTo>
                    <a:pt x="2591" y="1284"/>
                  </a:lnTo>
                  <a:lnTo>
                    <a:pt x="2551" y="1208"/>
                  </a:lnTo>
                  <a:lnTo>
                    <a:pt x="2505" y="1136"/>
                  </a:lnTo>
                  <a:lnTo>
                    <a:pt x="2453" y="1068"/>
                  </a:lnTo>
                  <a:lnTo>
                    <a:pt x="2397" y="1004"/>
                  </a:lnTo>
                  <a:lnTo>
                    <a:pt x="2337" y="944"/>
                  </a:lnTo>
                  <a:lnTo>
                    <a:pt x="2274" y="888"/>
                  </a:lnTo>
                  <a:lnTo>
                    <a:pt x="2205" y="837"/>
                  </a:lnTo>
                  <a:lnTo>
                    <a:pt x="2132" y="791"/>
                  </a:lnTo>
                  <a:lnTo>
                    <a:pt x="2057" y="750"/>
                  </a:lnTo>
                  <a:lnTo>
                    <a:pt x="1978" y="715"/>
                  </a:lnTo>
                  <a:lnTo>
                    <a:pt x="1896" y="686"/>
                  </a:lnTo>
                  <a:lnTo>
                    <a:pt x="1811" y="663"/>
                  </a:lnTo>
                  <a:lnTo>
                    <a:pt x="1725" y="646"/>
                  </a:lnTo>
                  <a:lnTo>
                    <a:pt x="1635" y="635"/>
                  </a:lnTo>
                  <a:lnTo>
                    <a:pt x="1544" y="632"/>
                  </a:lnTo>
                  <a:close/>
                  <a:moveTo>
                    <a:pt x="1545" y="0"/>
                  </a:moveTo>
                  <a:lnTo>
                    <a:pt x="1557" y="1"/>
                  </a:lnTo>
                  <a:lnTo>
                    <a:pt x="1569" y="6"/>
                  </a:lnTo>
                  <a:lnTo>
                    <a:pt x="1583" y="14"/>
                  </a:lnTo>
                  <a:lnTo>
                    <a:pt x="1600" y="25"/>
                  </a:lnTo>
                  <a:lnTo>
                    <a:pt x="1621" y="39"/>
                  </a:lnTo>
                  <a:lnTo>
                    <a:pt x="1716" y="104"/>
                  </a:lnTo>
                  <a:lnTo>
                    <a:pt x="1812" y="165"/>
                  </a:lnTo>
                  <a:lnTo>
                    <a:pt x="1910" y="223"/>
                  </a:lnTo>
                  <a:lnTo>
                    <a:pt x="2010" y="278"/>
                  </a:lnTo>
                  <a:lnTo>
                    <a:pt x="2112" y="329"/>
                  </a:lnTo>
                  <a:lnTo>
                    <a:pt x="2215" y="375"/>
                  </a:lnTo>
                  <a:lnTo>
                    <a:pt x="2320" y="418"/>
                  </a:lnTo>
                  <a:lnTo>
                    <a:pt x="2427" y="456"/>
                  </a:lnTo>
                  <a:lnTo>
                    <a:pt x="2537" y="489"/>
                  </a:lnTo>
                  <a:lnTo>
                    <a:pt x="2648" y="516"/>
                  </a:lnTo>
                  <a:lnTo>
                    <a:pt x="2738" y="532"/>
                  </a:lnTo>
                  <a:lnTo>
                    <a:pt x="2828" y="546"/>
                  </a:lnTo>
                  <a:lnTo>
                    <a:pt x="2919" y="556"/>
                  </a:lnTo>
                  <a:lnTo>
                    <a:pt x="3010" y="567"/>
                  </a:lnTo>
                  <a:lnTo>
                    <a:pt x="3032" y="572"/>
                  </a:lnTo>
                  <a:lnTo>
                    <a:pt x="3051" y="577"/>
                  </a:lnTo>
                  <a:lnTo>
                    <a:pt x="3065" y="586"/>
                  </a:lnTo>
                  <a:lnTo>
                    <a:pt x="3075" y="597"/>
                  </a:lnTo>
                  <a:lnTo>
                    <a:pt x="3082" y="611"/>
                  </a:lnTo>
                  <a:lnTo>
                    <a:pt x="3087" y="630"/>
                  </a:lnTo>
                  <a:lnTo>
                    <a:pt x="3088" y="653"/>
                  </a:lnTo>
                  <a:lnTo>
                    <a:pt x="3088" y="1352"/>
                  </a:lnTo>
                  <a:lnTo>
                    <a:pt x="3088" y="1580"/>
                  </a:lnTo>
                  <a:lnTo>
                    <a:pt x="3086" y="1810"/>
                  </a:lnTo>
                  <a:lnTo>
                    <a:pt x="3080" y="2039"/>
                  </a:lnTo>
                  <a:lnTo>
                    <a:pt x="3074" y="2115"/>
                  </a:lnTo>
                  <a:lnTo>
                    <a:pt x="3063" y="2190"/>
                  </a:lnTo>
                  <a:lnTo>
                    <a:pt x="3046" y="2262"/>
                  </a:lnTo>
                  <a:lnTo>
                    <a:pt x="3025" y="2333"/>
                  </a:lnTo>
                  <a:lnTo>
                    <a:pt x="3000" y="2402"/>
                  </a:lnTo>
                  <a:lnTo>
                    <a:pt x="2972" y="2470"/>
                  </a:lnTo>
                  <a:lnTo>
                    <a:pt x="2938" y="2537"/>
                  </a:lnTo>
                  <a:lnTo>
                    <a:pt x="2900" y="2601"/>
                  </a:lnTo>
                  <a:lnTo>
                    <a:pt x="2860" y="2664"/>
                  </a:lnTo>
                  <a:lnTo>
                    <a:pt x="2817" y="2727"/>
                  </a:lnTo>
                  <a:lnTo>
                    <a:pt x="2757" y="2805"/>
                  </a:lnTo>
                  <a:lnTo>
                    <a:pt x="2693" y="2878"/>
                  </a:lnTo>
                  <a:lnTo>
                    <a:pt x="2627" y="2948"/>
                  </a:lnTo>
                  <a:lnTo>
                    <a:pt x="2556" y="3015"/>
                  </a:lnTo>
                  <a:lnTo>
                    <a:pt x="2484" y="3078"/>
                  </a:lnTo>
                  <a:lnTo>
                    <a:pt x="2410" y="3138"/>
                  </a:lnTo>
                  <a:lnTo>
                    <a:pt x="2332" y="3195"/>
                  </a:lnTo>
                  <a:lnTo>
                    <a:pt x="2252" y="3249"/>
                  </a:lnTo>
                  <a:lnTo>
                    <a:pt x="2171" y="3300"/>
                  </a:lnTo>
                  <a:lnTo>
                    <a:pt x="2086" y="3349"/>
                  </a:lnTo>
                  <a:lnTo>
                    <a:pt x="2001" y="3396"/>
                  </a:lnTo>
                  <a:lnTo>
                    <a:pt x="1900" y="3447"/>
                  </a:lnTo>
                  <a:lnTo>
                    <a:pt x="1796" y="3494"/>
                  </a:lnTo>
                  <a:lnTo>
                    <a:pt x="1692" y="3540"/>
                  </a:lnTo>
                  <a:lnTo>
                    <a:pt x="1588" y="3583"/>
                  </a:lnTo>
                  <a:lnTo>
                    <a:pt x="1570" y="3590"/>
                  </a:lnTo>
                  <a:lnTo>
                    <a:pt x="1549" y="3592"/>
                  </a:lnTo>
                  <a:lnTo>
                    <a:pt x="1530" y="3592"/>
                  </a:lnTo>
                  <a:lnTo>
                    <a:pt x="1511" y="3588"/>
                  </a:lnTo>
                  <a:lnTo>
                    <a:pt x="1404" y="3545"/>
                  </a:lnTo>
                  <a:lnTo>
                    <a:pt x="1296" y="3499"/>
                  </a:lnTo>
                  <a:lnTo>
                    <a:pt x="1192" y="3451"/>
                  </a:lnTo>
                  <a:lnTo>
                    <a:pt x="1089" y="3399"/>
                  </a:lnTo>
                  <a:lnTo>
                    <a:pt x="989" y="3343"/>
                  </a:lnTo>
                  <a:lnTo>
                    <a:pt x="891" y="3284"/>
                  </a:lnTo>
                  <a:lnTo>
                    <a:pt x="796" y="3220"/>
                  </a:lnTo>
                  <a:lnTo>
                    <a:pt x="702" y="3152"/>
                  </a:lnTo>
                  <a:lnTo>
                    <a:pt x="613" y="3081"/>
                  </a:lnTo>
                  <a:lnTo>
                    <a:pt x="525" y="3005"/>
                  </a:lnTo>
                  <a:lnTo>
                    <a:pt x="440" y="2924"/>
                  </a:lnTo>
                  <a:lnTo>
                    <a:pt x="385" y="2865"/>
                  </a:lnTo>
                  <a:lnTo>
                    <a:pt x="331" y="2803"/>
                  </a:lnTo>
                  <a:lnTo>
                    <a:pt x="282" y="2741"/>
                  </a:lnTo>
                  <a:lnTo>
                    <a:pt x="234" y="2677"/>
                  </a:lnTo>
                  <a:lnTo>
                    <a:pt x="192" y="2610"/>
                  </a:lnTo>
                  <a:lnTo>
                    <a:pt x="153" y="2540"/>
                  </a:lnTo>
                  <a:lnTo>
                    <a:pt x="118" y="2469"/>
                  </a:lnTo>
                  <a:lnTo>
                    <a:pt x="88" y="2394"/>
                  </a:lnTo>
                  <a:lnTo>
                    <a:pt x="62" y="2318"/>
                  </a:lnTo>
                  <a:lnTo>
                    <a:pt x="42" y="2239"/>
                  </a:lnTo>
                  <a:lnTo>
                    <a:pt x="25" y="2161"/>
                  </a:lnTo>
                  <a:lnTo>
                    <a:pt x="13" y="2084"/>
                  </a:lnTo>
                  <a:lnTo>
                    <a:pt x="5" y="2004"/>
                  </a:lnTo>
                  <a:lnTo>
                    <a:pt x="3" y="1925"/>
                  </a:lnTo>
                  <a:lnTo>
                    <a:pt x="0" y="1506"/>
                  </a:lnTo>
                  <a:lnTo>
                    <a:pt x="0" y="1087"/>
                  </a:lnTo>
                  <a:lnTo>
                    <a:pt x="1" y="668"/>
                  </a:lnTo>
                  <a:lnTo>
                    <a:pt x="1" y="642"/>
                  </a:lnTo>
                  <a:lnTo>
                    <a:pt x="3" y="621"/>
                  </a:lnTo>
                  <a:lnTo>
                    <a:pt x="9" y="604"/>
                  </a:lnTo>
                  <a:lnTo>
                    <a:pt x="16" y="591"/>
                  </a:lnTo>
                  <a:lnTo>
                    <a:pt x="28" y="582"/>
                  </a:lnTo>
                  <a:lnTo>
                    <a:pt x="44" y="575"/>
                  </a:lnTo>
                  <a:lnTo>
                    <a:pt x="65" y="571"/>
                  </a:lnTo>
                  <a:lnTo>
                    <a:pt x="91" y="569"/>
                  </a:lnTo>
                  <a:lnTo>
                    <a:pt x="209" y="558"/>
                  </a:lnTo>
                  <a:lnTo>
                    <a:pt x="324" y="541"/>
                  </a:lnTo>
                  <a:lnTo>
                    <a:pt x="437" y="518"/>
                  </a:lnTo>
                  <a:lnTo>
                    <a:pt x="548" y="491"/>
                  </a:lnTo>
                  <a:lnTo>
                    <a:pt x="657" y="458"/>
                  </a:lnTo>
                  <a:lnTo>
                    <a:pt x="764" y="420"/>
                  </a:lnTo>
                  <a:lnTo>
                    <a:pt x="869" y="377"/>
                  </a:lnTo>
                  <a:lnTo>
                    <a:pt x="973" y="330"/>
                  </a:lnTo>
                  <a:lnTo>
                    <a:pt x="1075" y="279"/>
                  </a:lnTo>
                  <a:lnTo>
                    <a:pt x="1176" y="224"/>
                  </a:lnTo>
                  <a:lnTo>
                    <a:pt x="1274" y="165"/>
                  </a:lnTo>
                  <a:lnTo>
                    <a:pt x="1372" y="102"/>
                  </a:lnTo>
                  <a:lnTo>
                    <a:pt x="1468" y="38"/>
                  </a:lnTo>
                  <a:lnTo>
                    <a:pt x="1489" y="24"/>
                  </a:lnTo>
                  <a:lnTo>
                    <a:pt x="1507" y="13"/>
                  </a:lnTo>
                  <a:lnTo>
                    <a:pt x="1521" y="5"/>
                  </a:lnTo>
                  <a:lnTo>
                    <a:pt x="1534" y="1"/>
                  </a:lnTo>
                  <a:lnTo>
                    <a:pt x="15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0" name="Inhaltsplatzhalter 4"/>
          <p:cNvSpPr txBox="1">
            <a:spLocks/>
          </p:cNvSpPr>
          <p:nvPr/>
        </p:nvSpPr>
        <p:spPr>
          <a:xfrm>
            <a:off x="4767332" y="5705900"/>
            <a:ext cx="2004842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</a:t>
            </a:r>
            <a:b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 fully editable. </a:t>
            </a:r>
          </a:p>
        </p:txBody>
      </p:sp>
      <p:grpSp>
        <p:nvGrpSpPr>
          <p:cNvPr id="41" name="Group 72"/>
          <p:cNvGrpSpPr/>
          <p:nvPr/>
        </p:nvGrpSpPr>
        <p:grpSpPr>
          <a:xfrm>
            <a:off x="5497630" y="4792975"/>
            <a:ext cx="684937" cy="686572"/>
            <a:chOff x="3457575" y="2659063"/>
            <a:chExt cx="612776" cy="61436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2" name="Freeform 55"/>
            <p:cNvSpPr>
              <a:spLocks noEditPoints="1"/>
            </p:cNvSpPr>
            <p:nvPr/>
          </p:nvSpPr>
          <p:spPr bwMode="auto">
            <a:xfrm>
              <a:off x="3543300" y="2789238"/>
              <a:ext cx="201613" cy="200025"/>
            </a:xfrm>
            <a:custGeom>
              <a:avLst/>
              <a:gdLst>
                <a:gd name="T0" fmla="*/ 522 w 1139"/>
                <a:gd name="T1" fmla="*/ 158 h 1142"/>
                <a:gd name="T2" fmla="*/ 430 w 1139"/>
                <a:gd name="T3" fmla="*/ 179 h 1142"/>
                <a:gd name="T4" fmla="*/ 346 w 1139"/>
                <a:gd name="T5" fmla="*/ 220 h 1142"/>
                <a:gd name="T6" fmla="*/ 274 w 1139"/>
                <a:gd name="T7" fmla="*/ 277 h 1142"/>
                <a:gd name="T8" fmla="*/ 215 w 1139"/>
                <a:gd name="T9" fmla="*/ 350 h 1142"/>
                <a:gd name="T10" fmla="*/ 174 w 1139"/>
                <a:gd name="T11" fmla="*/ 433 h 1142"/>
                <a:gd name="T12" fmla="*/ 152 w 1139"/>
                <a:gd name="T13" fmla="*/ 527 h 1142"/>
                <a:gd name="T14" fmla="*/ 152 w 1139"/>
                <a:gd name="T15" fmla="*/ 626 h 1142"/>
                <a:gd name="T16" fmla="*/ 173 w 1139"/>
                <a:gd name="T17" fmla="*/ 718 h 1142"/>
                <a:gd name="T18" fmla="*/ 214 w 1139"/>
                <a:gd name="T19" fmla="*/ 803 h 1142"/>
                <a:gd name="T20" fmla="*/ 271 w 1139"/>
                <a:gd name="T21" fmla="*/ 875 h 1142"/>
                <a:gd name="T22" fmla="*/ 343 w 1139"/>
                <a:gd name="T23" fmla="*/ 933 h 1142"/>
                <a:gd name="T24" fmla="*/ 427 w 1139"/>
                <a:gd name="T25" fmla="*/ 975 h 1142"/>
                <a:gd name="T26" fmla="*/ 520 w 1139"/>
                <a:gd name="T27" fmla="*/ 997 h 1142"/>
                <a:gd name="T28" fmla="*/ 618 w 1139"/>
                <a:gd name="T29" fmla="*/ 997 h 1142"/>
                <a:gd name="T30" fmla="*/ 711 w 1139"/>
                <a:gd name="T31" fmla="*/ 976 h 1142"/>
                <a:gd name="T32" fmla="*/ 794 w 1139"/>
                <a:gd name="T33" fmla="*/ 935 h 1142"/>
                <a:gd name="T34" fmla="*/ 867 w 1139"/>
                <a:gd name="T35" fmla="*/ 878 h 1142"/>
                <a:gd name="T36" fmla="*/ 925 w 1139"/>
                <a:gd name="T37" fmla="*/ 805 h 1142"/>
                <a:gd name="T38" fmla="*/ 967 w 1139"/>
                <a:gd name="T39" fmla="*/ 721 h 1142"/>
                <a:gd name="T40" fmla="*/ 988 w 1139"/>
                <a:gd name="T41" fmla="*/ 628 h 1142"/>
                <a:gd name="T42" fmla="*/ 988 w 1139"/>
                <a:gd name="T43" fmla="*/ 524 h 1142"/>
                <a:gd name="T44" fmla="*/ 964 w 1139"/>
                <a:gd name="T45" fmla="*/ 424 h 1142"/>
                <a:gd name="T46" fmla="*/ 916 w 1139"/>
                <a:gd name="T47" fmla="*/ 335 h 1142"/>
                <a:gd name="T48" fmla="*/ 851 w 1139"/>
                <a:gd name="T49" fmla="*/ 260 h 1142"/>
                <a:gd name="T50" fmla="*/ 770 w 1139"/>
                <a:gd name="T51" fmla="*/ 204 h 1142"/>
                <a:gd name="T52" fmla="*/ 675 w 1139"/>
                <a:gd name="T53" fmla="*/ 168 h 1142"/>
                <a:gd name="T54" fmla="*/ 570 w 1139"/>
                <a:gd name="T55" fmla="*/ 155 h 1142"/>
                <a:gd name="T56" fmla="*/ 629 w 1139"/>
                <a:gd name="T57" fmla="*/ 3 h 1142"/>
                <a:gd name="T58" fmla="*/ 740 w 1139"/>
                <a:gd name="T59" fmla="*/ 25 h 1142"/>
                <a:gd name="T60" fmla="*/ 844 w 1139"/>
                <a:gd name="T61" fmla="*/ 68 h 1142"/>
                <a:gd name="T62" fmla="*/ 934 w 1139"/>
                <a:gd name="T63" fmla="*/ 128 h 1142"/>
                <a:gd name="T64" fmla="*/ 1011 w 1139"/>
                <a:gd name="T65" fmla="*/ 205 h 1142"/>
                <a:gd name="T66" fmla="*/ 1071 w 1139"/>
                <a:gd name="T67" fmla="*/ 296 h 1142"/>
                <a:gd name="T68" fmla="*/ 1114 w 1139"/>
                <a:gd name="T69" fmla="*/ 400 h 1142"/>
                <a:gd name="T70" fmla="*/ 1136 w 1139"/>
                <a:gd name="T71" fmla="*/ 511 h 1142"/>
                <a:gd name="T72" fmla="*/ 1136 w 1139"/>
                <a:gd name="T73" fmla="*/ 630 h 1142"/>
                <a:gd name="T74" fmla="*/ 1114 w 1139"/>
                <a:gd name="T75" fmla="*/ 742 h 1142"/>
                <a:gd name="T76" fmla="*/ 1071 w 1139"/>
                <a:gd name="T77" fmla="*/ 844 h 1142"/>
                <a:gd name="T78" fmla="*/ 1010 w 1139"/>
                <a:gd name="T79" fmla="*/ 935 h 1142"/>
                <a:gd name="T80" fmla="*/ 933 w 1139"/>
                <a:gd name="T81" fmla="*/ 1012 h 1142"/>
                <a:gd name="T82" fmla="*/ 843 w 1139"/>
                <a:gd name="T83" fmla="*/ 1073 h 1142"/>
                <a:gd name="T84" fmla="*/ 740 w 1139"/>
                <a:gd name="T85" fmla="*/ 1116 h 1142"/>
                <a:gd name="T86" fmla="*/ 629 w 1139"/>
                <a:gd name="T87" fmla="*/ 1138 h 1142"/>
                <a:gd name="T88" fmla="*/ 512 w 1139"/>
                <a:gd name="T89" fmla="*/ 1138 h 1142"/>
                <a:gd name="T90" fmla="*/ 403 w 1139"/>
                <a:gd name="T91" fmla="*/ 1116 h 1142"/>
                <a:gd name="T92" fmla="*/ 300 w 1139"/>
                <a:gd name="T93" fmla="*/ 1073 h 1142"/>
                <a:gd name="T94" fmla="*/ 210 w 1139"/>
                <a:gd name="T95" fmla="*/ 1012 h 1142"/>
                <a:gd name="T96" fmla="*/ 132 w 1139"/>
                <a:gd name="T97" fmla="*/ 935 h 1142"/>
                <a:gd name="T98" fmla="*/ 70 w 1139"/>
                <a:gd name="T99" fmla="*/ 844 h 1142"/>
                <a:gd name="T100" fmla="*/ 27 w 1139"/>
                <a:gd name="T101" fmla="*/ 742 h 1142"/>
                <a:gd name="T102" fmla="*/ 4 w 1139"/>
                <a:gd name="T103" fmla="*/ 630 h 1142"/>
                <a:gd name="T104" fmla="*/ 4 w 1139"/>
                <a:gd name="T105" fmla="*/ 511 h 1142"/>
                <a:gd name="T106" fmla="*/ 26 w 1139"/>
                <a:gd name="T107" fmla="*/ 400 h 1142"/>
                <a:gd name="T108" fmla="*/ 69 w 1139"/>
                <a:gd name="T109" fmla="*/ 296 h 1142"/>
                <a:gd name="T110" fmla="*/ 130 w 1139"/>
                <a:gd name="T111" fmla="*/ 205 h 1142"/>
                <a:gd name="T112" fmla="*/ 207 w 1139"/>
                <a:gd name="T113" fmla="*/ 128 h 1142"/>
                <a:gd name="T114" fmla="*/ 297 w 1139"/>
                <a:gd name="T115" fmla="*/ 68 h 1142"/>
                <a:gd name="T116" fmla="*/ 399 w 1139"/>
                <a:gd name="T117" fmla="*/ 25 h 1142"/>
                <a:gd name="T118" fmla="*/ 511 w 1139"/>
                <a:gd name="T119" fmla="*/ 3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39" h="1142">
                  <a:moveTo>
                    <a:pt x="570" y="155"/>
                  </a:moveTo>
                  <a:lnTo>
                    <a:pt x="522" y="158"/>
                  </a:lnTo>
                  <a:lnTo>
                    <a:pt x="474" y="166"/>
                  </a:lnTo>
                  <a:lnTo>
                    <a:pt x="430" y="179"/>
                  </a:lnTo>
                  <a:lnTo>
                    <a:pt x="387" y="198"/>
                  </a:lnTo>
                  <a:lnTo>
                    <a:pt x="346" y="220"/>
                  </a:lnTo>
                  <a:lnTo>
                    <a:pt x="308" y="247"/>
                  </a:lnTo>
                  <a:lnTo>
                    <a:pt x="274" y="277"/>
                  </a:lnTo>
                  <a:lnTo>
                    <a:pt x="243" y="312"/>
                  </a:lnTo>
                  <a:lnTo>
                    <a:pt x="215" y="350"/>
                  </a:lnTo>
                  <a:lnTo>
                    <a:pt x="192" y="390"/>
                  </a:lnTo>
                  <a:lnTo>
                    <a:pt x="174" y="433"/>
                  </a:lnTo>
                  <a:lnTo>
                    <a:pt x="160" y="480"/>
                  </a:lnTo>
                  <a:lnTo>
                    <a:pt x="152" y="527"/>
                  </a:lnTo>
                  <a:lnTo>
                    <a:pt x="149" y="578"/>
                  </a:lnTo>
                  <a:lnTo>
                    <a:pt x="152" y="626"/>
                  </a:lnTo>
                  <a:lnTo>
                    <a:pt x="160" y="673"/>
                  </a:lnTo>
                  <a:lnTo>
                    <a:pt x="173" y="718"/>
                  </a:lnTo>
                  <a:lnTo>
                    <a:pt x="191" y="762"/>
                  </a:lnTo>
                  <a:lnTo>
                    <a:pt x="214" y="803"/>
                  </a:lnTo>
                  <a:lnTo>
                    <a:pt x="240" y="840"/>
                  </a:lnTo>
                  <a:lnTo>
                    <a:pt x="271" y="875"/>
                  </a:lnTo>
                  <a:lnTo>
                    <a:pt x="306" y="906"/>
                  </a:lnTo>
                  <a:lnTo>
                    <a:pt x="343" y="933"/>
                  </a:lnTo>
                  <a:lnTo>
                    <a:pt x="384" y="956"/>
                  </a:lnTo>
                  <a:lnTo>
                    <a:pt x="427" y="975"/>
                  </a:lnTo>
                  <a:lnTo>
                    <a:pt x="472" y="989"/>
                  </a:lnTo>
                  <a:lnTo>
                    <a:pt x="520" y="997"/>
                  </a:lnTo>
                  <a:lnTo>
                    <a:pt x="570" y="1000"/>
                  </a:lnTo>
                  <a:lnTo>
                    <a:pt x="618" y="997"/>
                  </a:lnTo>
                  <a:lnTo>
                    <a:pt x="666" y="989"/>
                  </a:lnTo>
                  <a:lnTo>
                    <a:pt x="711" y="976"/>
                  </a:lnTo>
                  <a:lnTo>
                    <a:pt x="754" y="958"/>
                  </a:lnTo>
                  <a:lnTo>
                    <a:pt x="794" y="935"/>
                  </a:lnTo>
                  <a:lnTo>
                    <a:pt x="832" y="908"/>
                  </a:lnTo>
                  <a:lnTo>
                    <a:pt x="867" y="878"/>
                  </a:lnTo>
                  <a:lnTo>
                    <a:pt x="897" y="843"/>
                  </a:lnTo>
                  <a:lnTo>
                    <a:pt x="925" y="805"/>
                  </a:lnTo>
                  <a:lnTo>
                    <a:pt x="948" y="765"/>
                  </a:lnTo>
                  <a:lnTo>
                    <a:pt x="967" y="721"/>
                  </a:lnTo>
                  <a:lnTo>
                    <a:pt x="979" y="675"/>
                  </a:lnTo>
                  <a:lnTo>
                    <a:pt x="988" y="628"/>
                  </a:lnTo>
                  <a:lnTo>
                    <a:pt x="991" y="578"/>
                  </a:lnTo>
                  <a:lnTo>
                    <a:pt x="988" y="524"/>
                  </a:lnTo>
                  <a:lnTo>
                    <a:pt x="978" y="472"/>
                  </a:lnTo>
                  <a:lnTo>
                    <a:pt x="964" y="424"/>
                  </a:lnTo>
                  <a:lnTo>
                    <a:pt x="943" y="377"/>
                  </a:lnTo>
                  <a:lnTo>
                    <a:pt x="916" y="335"/>
                  </a:lnTo>
                  <a:lnTo>
                    <a:pt x="886" y="296"/>
                  </a:lnTo>
                  <a:lnTo>
                    <a:pt x="851" y="260"/>
                  </a:lnTo>
                  <a:lnTo>
                    <a:pt x="812" y="230"/>
                  </a:lnTo>
                  <a:lnTo>
                    <a:pt x="770" y="204"/>
                  </a:lnTo>
                  <a:lnTo>
                    <a:pt x="724" y="183"/>
                  </a:lnTo>
                  <a:lnTo>
                    <a:pt x="675" y="168"/>
                  </a:lnTo>
                  <a:lnTo>
                    <a:pt x="624" y="159"/>
                  </a:lnTo>
                  <a:lnTo>
                    <a:pt x="570" y="155"/>
                  </a:lnTo>
                  <a:close/>
                  <a:moveTo>
                    <a:pt x="570" y="0"/>
                  </a:moveTo>
                  <a:lnTo>
                    <a:pt x="629" y="3"/>
                  </a:lnTo>
                  <a:lnTo>
                    <a:pt x="686" y="11"/>
                  </a:lnTo>
                  <a:lnTo>
                    <a:pt x="740" y="25"/>
                  </a:lnTo>
                  <a:lnTo>
                    <a:pt x="793" y="44"/>
                  </a:lnTo>
                  <a:lnTo>
                    <a:pt x="844" y="68"/>
                  </a:lnTo>
                  <a:lnTo>
                    <a:pt x="890" y="96"/>
                  </a:lnTo>
                  <a:lnTo>
                    <a:pt x="934" y="128"/>
                  </a:lnTo>
                  <a:lnTo>
                    <a:pt x="974" y="165"/>
                  </a:lnTo>
                  <a:lnTo>
                    <a:pt x="1011" y="205"/>
                  </a:lnTo>
                  <a:lnTo>
                    <a:pt x="1044" y="250"/>
                  </a:lnTo>
                  <a:lnTo>
                    <a:pt x="1071" y="296"/>
                  </a:lnTo>
                  <a:lnTo>
                    <a:pt x="1095" y="347"/>
                  </a:lnTo>
                  <a:lnTo>
                    <a:pt x="1114" y="400"/>
                  </a:lnTo>
                  <a:lnTo>
                    <a:pt x="1128" y="454"/>
                  </a:lnTo>
                  <a:lnTo>
                    <a:pt x="1136" y="511"/>
                  </a:lnTo>
                  <a:lnTo>
                    <a:pt x="1139" y="571"/>
                  </a:lnTo>
                  <a:lnTo>
                    <a:pt x="1136" y="630"/>
                  </a:lnTo>
                  <a:lnTo>
                    <a:pt x="1128" y="687"/>
                  </a:lnTo>
                  <a:lnTo>
                    <a:pt x="1114" y="742"/>
                  </a:lnTo>
                  <a:lnTo>
                    <a:pt x="1095" y="794"/>
                  </a:lnTo>
                  <a:lnTo>
                    <a:pt x="1071" y="844"/>
                  </a:lnTo>
                  <a:lnTo>
                    <a:pt x="1043" y="891"/>
                  </a:lnTo>
                  <a:lnTo>
                    <a:pt x="1010" y="935"/>
                  </a:lnTo>
                  <a:lnTo>
                    <a:pt x="974" y="976"/>
                  </a:lnTo>
                  <a:lnTo>
                    <a:pt x="933" y="1012"/>
                  </a:lnTo>
                  <a:lnTo>
                    <a:pt x="890" y="1044"/>
                  </a:lnTo>
                  <a:lnTo>
                    <a:pt x="843" y="1073"/>
                  </a:lnTo>
                  <a:lnTo>
                    <a:pt x="793" y="1097"/>
                  </a:lnTo>
                  <a:lnTo>
                    <a:pt x="740" y="1116"/>
                  </a:lnTo>
                  <a:lnTo>
                    <a:pt x="686" y="1130"/>
                  </a:lnTo>
                  <a:lnTo>
                    <a:pt x="629" y="1138"/>
                  </a:lnTo>
                  <a:lnTo>
                    <a:pt x="570" y="1142"/>
                  </a:lnTo>
                  <a:lnTo>
                    <a:pt x="512" y="1138"/>
                  </a:lnTo>
                  <a:lnTo>
                    <a:pt x="456" y="1130"/>
                  </a:lnTo>
                  <a:lnTo>
                    <a:pt x="403" y="1116"/>
                  </a:lnTo>
                  <a:lnTo>
                    <a:pt x="350" y="1097"/>
                  </a:lnTo>
                  <a:lnTo>
                    <a:pt x="300" y="1073"/>
                  </a:lnTo>
                  <a:lnTo>
                    <a:pt x="253" y="1044"/>
                  </a:lnTo>
                  <a:lnTo>
                    <a:pt x="210" y="1012"/>
                  </a:lnTo>
                  <a:lnTo>
                    <a:pt x="169" y="976"/>
                  </a:lnTo>
                  <a:lnTo>
                    <a:pt x="132" y="935"/>
                  </a:lnTo>
                  <a:lnTo>
                    <a:pt x="99" y="891"/>
                  </a:lnTo>
                  <a:lnTo>
                    <a:pt x="70" y="844"/>
                  </a:lnTo>
                  <a:lnTo>
                    <a:pt x="46" y="794"/>
                  </a:lnTo>
                  <a:lnTo>
                    <a:pt x="27" y="742"/>
                  </a:lnTo>
                  <a:lnTo>
                    <a:pt x="12" y="687"/>
                  </a:lnTo>
                  <a:lnTo>
                    <a:pt x="4" y="630"/>
                  </a:lnTo>
                  <a:lnTo>
                    <a:pt x="0" y="571"/>
                  </a:lnTo>
                  <a:lnTo>
                    <a:pt x="4" y="511"/>
                  </a:lnTo>
                  <a:lnTo>
                    <a:pt x="12" y="454"/>
                  </a:lnTo>
                  <a:lnTo>
                    <a:pt x="26" y="400"/>
                  </a:lnTo>
                  <a:lnTo>
                    <a:pt x="45" y="347"/>
                  </a:lnTo>
                  <a:lnTo>
                    <a:pt x="69" y="296"/>
                  </a:lnTo>
                  <a:lnTo>
                    <a:pt x="97" y="250"/>
                  </a:lnTo>
                  <a:lnTo>
                    <a:pt x="130" y="205"/>
                  </a:lnTo>
                  <a:lnTo>
                    <a:pt x="166" y="165"/>
                  </a:lnTo>
                  <a:lnTo>
                    <a:pt x="207" y="128"/>
                  </a:lnTo>
                  <a:lnTo>
                    <a:pt x="250" y="96"/>
                  </a:lnTo>
                  <a:lnTo>
                    <a:pt x="297" y="68"/>
                  </a:lnTo>
                  <a:lnTo>
                    <a:pt x="347" y="44"/>
                  </a:lnTo>
                  <a:lnTo>
                    <a:pt x="399" y="25"/>
                  </a:lnTo>
                  <a:lnTo>
                    <a:pt x="454" y="11"/>
                  </a:lnTo>
                  <a:lnTo>
                    <a:pt x="511" y="3"/>
                  </a:lnTo>
                  <a:lnTo>
                    <a:pt x="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56"/>
            <p:cNvSpPr>
              <a:spLocks noEditPoints="1"/>
            </p:cNvSpPr>
            <p:nvPr/>
          </p:nvSpPr>
          <p:spPr bwMode="auto">
            <a:xfrm>
              <a:off x="3770313" y="2659063"/>
              <a:ext cx="300038" cy="276225"/>
            </a:xfrm>
            <a:custGeom>
              <a:avLst/>
              <a:gdLst>
                <a:gd name="T0" fmla="*/ 148 w 1699"/>
                <a:gd name="T1" fmla="*/ 149 h 1564"/>
                <a:gd name="T2" fmla="*/ 148 w 1699"/>
                <a:gd name="T3" fmla="*/ 1074 h 1564"/>
                <a:gd name="T4" fmla="*/ 414 w 1699"/>
                <a:gd name="T5" fmla="*/ 1074 h 1564"/>
                <a:gd name="T6" fmla="*/ 435 w 1699"/>
                <a:gd name="T7" fmla="*/ 1078 h 1564"/>
                <a:gd name="T8" fmla="*/ 453 w 1699"/>
                <a:gd name="T9" fmla="*/ 1084 h 1564"/>
                <a:gd name="T10" fmla="*/ 467 w 1699"/>
                <a:gd name="T11" fmla="*/ 1096 h 1564"/>
                <a:gd name="T12" fmla="*/ 479 w 1699"/>
                <a:gd name="T13" fmla="*/ 1110 h 1564"/>
                <a:gd name="T14" fmla="*/ 485 w 1699"/>
                <a:gd name="T15" fmla="*/ 1128 h 1564"/>
                <a:gd name="T16" fmla="*/ 487 w 1699"/>
                <a:gd name="T17" fmla="*/ 1148 h 1564"/>
                <a:gd name="T18" fmla="*/ 487 w 1699"/>
                <a:gd name="T19" fmla="*/ 1312 h 1564"/>
                <a:gd name="T20" fmla="*/ 702 w 1699"/>
                <a:gd name="T21" fmla="*/ 1097 h 1564"/>
                <a:gd name="T22" fmla="*/ 713 w 1699"/>
                <a:gd name="T23" fmla="*/ 1087 h 1564"/>
                <a:gd name="T24" fmla="*/ 725 w 1699"/>
                <a:gd name="T25" fmla="*/ 1080 h 1564"/>
                <a:gd name="T26" fmla="*/ 738 w 1699"/>
                <a:gd name="T27" fmla="*/ 1077 h 1564"/>
                <a:gd name="T28" fmla="*/ 754 w 1699"/>
                <a:gd name="T29" fmla="*/ 1074 h 1564"/>
                <a:gd name="T30" fmla="*/ 1552 w 1699"/>
                <a:gd name="T31" fmla="*/ 1074 h 1564"/>
                <a:gd name="T32" fmla="*/ 1552 w 1699"/>
                <a:gd name="T33" fmla="*/ 149 h 1564"/>
                <a:gd name="T34" fmla="*/ 148 w 1699"/>
                <a:gd name="T35" fmla="*/ 149 h 1564"/>
                <a:gd name="T36" fmla="*/ 74 w 1699"/>
                <a:gd name="T37" fmla="*/ 0 h 1564"/>
                <a:gd name="T38" fmla="*/ 1625 w 1699"/>
                <a:gd name="T39" fmla="*/ 0 h 1564"/>
                <a:gd name="T40" fmla="*/ 1646 w 1699"/>
                <a:gd name="T41" fmla="*/ 2 h 1564"/>
                <a:gd name="T42" fmla="*/ 1664 w 1699"/>
                <a:gd name="T43" fmla="*/ 9 h 1564"/>
                <a:gd name="T44" fmla="*/ 1679 w 1699"/>
                <a:gd name="T45" fmla="*/ 20 h 1564"/>
                <a:gd name="T46" fmla="*/ 1691 w 1699"/>
                <a:gd name="T47" fmla="*/ 35 h 1564"/>
                <a:gd name="T48" fmla="*/ 1697 w 1699"/>
                <a:gd name="T49" fmla="*/ 53 h 1564"/>
                <a:gd name="T50" fmla="*/ 1699 w 1699"/>
                <a:gd name="T51" fmla="*/ 74 h 1564"/>
                <a:gd name="T52" fmla="*/ 1699 w 1699"/>
                <a:gd name="T53" fmla="*/ 1148 h 1564"/>
                <a:gd name="T54" fmla="*/ 1697 w 1699"/>
                <a:gd name="T55" fmla="*/ 1169 h 1564"/>
                <a:gd name="T56" fmla="*/ 1689 w 1699"/>
                <a:gd name="T57" fmla="*/ 1187 h 1564"/>
                <a:gd name="T58" fmla="*/ 1679 w 1699"/>
                <a:gd name="T59" fmla="*/ 1202 h 1564"/>
                <a:gd name="T60" fmla="*/ 1664 w 1699"/>
                <a:gd name="T61" fmla="*/ 1214 h 1564"/>
                <a:gd name="T62" fmla="*/ 1646 w 1699"/>
                <a:gd name="T63" fmla="*/ 1220 h 1564"/>
                <a:gd name="T64" fmla="*/ 1625 w 1699"/>
                <a:gd name="T65" fmla="*/ 1222 h 1564"/>
                <a:gd name="T66" fmla="*/ 783 w 1699"/>
                <a:gd name="T67" fmla="*/ 1222 h 1564"/>
                <a:gd name="T68" fmla="*/ 465 w 1699"/>
                <a:gd name="T69" fmla="*/ 1541 h 1564"/>
                <a:gd name="T70" fmla="*/ 454 w 1699"/>
                <a:gd name="T71" fmla="*/ 1550 h 1564"/>
                <a:gd name="T72" fmla="*/ 440 w 1699"/>
                <a:gd name="T73" fmla="*/ 1558 h 1564"/>
                <a:gd name="T74" fmla="*/ 426 w 1699"/>
                <a:gd name="T75" fmla="*/ 1562 h 1564"/>
                <a:gd name="T76" fmla="*/ 414 w 1699"/>
                <a:gd name="T77" fmla="*/ 1564 h 1564"/>
                <a:gd name="T78" fmla="*/ 407 w 1699"/>
                <a:gd name="T79" fmla="*/ 1564 h 1564"/>
                <a:gd name="T80" fmla="*/ 399 w 1699"/>
                <a:gd name="T81" fmla="*/ 1563 h 1564"/>
                <a:gd name="T82" fmla="*/ 391 w 1699"/>
                <a:gd name="T83" fmla="*/ 1561 h 1564"/>
                <a:gd name="T84" fmla="*/ 384 w 1699"/>
                <a:gd name="T85" fmla="*/ 1557 h 1564"/>
                <a:gd name="T86" fmla="*/ 368 w 1699"/>
                <a:gd name="T87" fmla="*/ 1547 h 1564"/>
                <a:gd name="T88" fmla="*/ 356 w 1699"/>
                <a:gd name="T89" fmla="*/ 1536 h 1564"/>
                <a:gd name="T90" fmla="*/ 346 w 1699"/>
                <a:gd name="T91" fmla="*/ 1522 h 1564"/>
                <a:gd name="T92" fmla="*/ 341 w 1699"/>
                <a:gd name="T93" fmla="*/ 1507 h 1564"/>
                <a:gd name="T94" fmla="*/ 340 w 1699"/>
                <a:gd name="T95" fmla="*/ 1490 h 1564"/>
                <a:gd name="T96" fmla="*/ 340 w 1699"/>
                <a:gd name="T97" fmla="*/ 1222 h 1564"/>
                <a:gd name="T98" fmla="*/ 74 w 1699"/>
                <a:gd name="T99" fmla="*/ 1222 h 1564"/>
                <a:gd name="T100" fmla="*/ 52 w 1699"/>
                <a:gd name="T101" fmla="*/ 1220 h 1564"/>
                <a:gd name="T102" fmla="*/ 35 w 1699"/>
                <a:gd name="T103" fmla="*/ 1213 h 1564"/>
                <a:gd name="T104" fmla="*/ 20 w 1699"/>
                <a:gd name="T105" fmla="*/ 1202 h 1564"/>
                <a:gd name="T106" fmla="*/ 9 w 1699"/>
                <a:gd name="T107" fmla="*/ 1187 h 1564"/>
                <a:gd name="T108" fmla="*/ 2 w 1699"/>
                <a:gd name="T109" fmla="*/ 1169 h 1564"/>
                <a:gd name="T110" fmla="*/ 0 w 1699"/>
                <a:gd name="T111" fmla="*/ 1148 h 1564"/>
                <a:gd name="T112" fmla="*/ 0 w 1699"/>
                <a:gd name="T113" fmla="*/ 74 h 1564"/>
                <a:gd name="T114" fmla="*/ 2 w 1699"/>
                <a:gd name="T115" fmla="*/ 53 h 1564"/>
                <a:gd name="T116" fmla="*/ 9 w 1699"/>
                <a:gd name="T117" fmla="*/ 35 h 1564"/>
                <a:gd name="T118" fmla="*/ 20 w 1699"/>
                <a:gd name="T119" fmla="*/ 20 h 1564"/>
                <a:gd name="T120" fmla="*/ 35 w 1699"/>
                <a:gd name="T121" fmla="*/ 9 h 1564"/>
                <a:gd name="T122" fmla="*/ 52 w 1699"/>
                <a:gd name="T123" fmla="*/ 2 h 1564"/>
                <a:gd name="T124" fmla="*/ 74 w 1699"/>
                <a:gd name="T125" fmla="*/ 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9" h="1564">
                  <a:moveTo>
                    <a:pt x="148" y="149"/>
                  </a:moveTo>
                  <a:lnTo>
                    <a:pt x="148" y="1074"/>
                  </a:lnTo>
                  <a:lnTo>
                    <a:pt x="414" y="1074"/>
                  </a:lnTo>
                  <a:lnTo>
                    <a:pt x="435" y="1078"/>
                  </a:lnTo>
                  <a:lnTo>
                    <a:pt x="453" y="1084"/>
                  </a:lnTo>
                  <a:lnTo>
                    <a:pt x="467" y="1096"/>
                  </a:lnTo>
                  <a:lnTo>
                    <a:pt x="479" y="1110"/>
                  </a:lnTo>
                  <a:lnTo>
                    <a:pt x="485" y="1128"/>
                  </a:lnTo>
                  <a:lnTo>
                    <a:pt x="487" y="1148"/>
                  </a:lnTo>
                  <a:lnTo>
                    <a:pt x="487" y="1312"/>
                  </a:lnTo>
                  <a:lnTo>
                    <a:pt x="702" y="1097"/>
                  </a:lnTo>
                  <a:lnTo>
                    <a:pt x="713" y="1087"/>
                  </a:lnTo>
                  <a:lnTo>
                    <a:pt x="725" y="1080"/>
                  </a:lnTo>
                  <a:lnTo>
                    <a:pt x="738" y="1077"/>
                  </a:lnTo>
                  <a:lnTo>
                    <a:pt x="754" y="1074"/>
                  </a:lnTo>
                  <a:lnTo>
                    <a:pt x="1552" y="1074"/>
                  </a:lnTo>
                  <a:lnTo>
                    <a:pt x="1552" y="149"/>
                  </a:lnTo>
                  <a:lnTo>
                    <a:pt x="148" y="149"/>
                  </a:lnTo>
                  <a:close/>
                  <a:moveTo>
                    <a:pt x="74" y="0"/>
                  </a:moveTo>
                  <a:lnTo>
                    <a:pt x="1625" y="0"/>
                  </a:lnTo>
                  <a:lnTo>
                    <a:pt x="1646" y="2"/>
                  </a:lnTo>
                  <a:lnTo>
                    <a:pt x="1664" y="9"/>
                  </a:lnTo>
                  <a:lnTo>
                    <a:pt x="1679" y="20"/>
                  </a:lnTo>
                  <a:lnTo>
                    <a:pt x="1691" y="35"/>
                  </a:lnTo>
                  <a:lnTo>
                    <a:pt x="1697" y="53"/>
                  </a:lnTo>
                  <a:lnTo>
                    <a:pt x="1699" y="74"/>
                  </a:lnTo>
                  <a:lnTo>
                    <a:pt x="1699" y="1148"/>
                  </a:lnTo>
                  <a:lnTo>
                    <a:pt x="1697" y="1169"/>
                  </a:lnTo>
                  <a:lnTo>
                    <a:pt x="1689" y="1187"/>
                  </a:lnTo>
                  <a:lnTo>
                    <a:pt x="1679" y="1202"/>
                  </a:lnTo>
                  <a:lnTo>
                    <a:pt x="1664" y="1214"/>
                  </a:lnTo>
                  <a:lnTo>
                    <a:pt x="1646" y="1220"/>
                  </a:lnTo>
                  <a:lnTo>
                    <a:pt x="1625" y="1222"/>
                  </a:lnTo>
                  <a:lnTo>
                    <a:pt x="783" y="1222"/>
                  </a:lnTo>
                  <a:lnTo>
                    <a:pt x="465" y="1541"/>
                  </a:lnTo>
                  <a:lnTo>
                    <a:pt x="454" y="1550"/>
                  </a:lnTo>
                  <a:lnTo>
                    <a:pt x="440" y="1558"/>
                  </a:lnTo>
                  <a:lnTo>
                    <a:pt x="426" y="1562"/>
                  </a:lnTo>
                  <a:lnTo>
                    <a:pt x="414" y="1564"/>
                  </a:lnTo>
                  <a:lnTo>
                    <a:pt x="407" y="1564"/>
                  </a:lnTo>
                  <a:lnTo>
                    <a:pt x="399" y="1563"/>
                  </a:lnTo>
                  <a:lnTo>
                    <a:pt x="391" y="1561"/>
                  </a:lnTo>
                  <a:lnTo>
                    <a:pt x="384" y="1557"/>
                  </a:lnTo>
                  <a:lnTo>
                    <a:pt x="368" y="1547"/>
                  </a:lnTo>
                  <a:lnTo>
                    <a:pt x="356" y="1536"/>
                  </a:lnTo>
                  <a:lnTo>
                    <a:pt x="346" y="1522"/>
                  </a:lnTo>
                  <a:lnTo>
                    <a:pt x="341" y="1507"/>
                  </a:lnTo>
                  <a:lnTo>
                    <a:pt x="340" y="1490"/>
                  </a:lnTo>
                  <a:lnTo>
                    <a:pt x="340" y="1222"/>
                  </a:lnTo>
                  <a:lnTo>
                    <a:pt x="74" y="1222"/>
                  </a:lnTo>
                  <a:lnTo>
                    <a:pt x="52" y="1220"/>
                  </a:lnTo>
                  <a:lnTo>
                    <a:pt x="35" y="1213"/>
                  </a:lnTo>
                  <a:lnTo>
                    <a:pt x="20" y="1202"/>
                  </a:lnTo>
                  <a:lnTo>
                    <a:pt x="9" y="1187"/>
                  </a:lnTo>
                  <a:lnTo>
                    <a:pt x="2" y="1169"/>
                  </a:lnTo>
                  <a:lnTo>
                    <a:pt x="0" y="1148"/>
                  </a:lnTo>
                  <a:lnTo>
                    <a:pt x="0" y="74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57"/>
            <p:cNvSpPr>
              <a:spLocks noEditPoints="1"/>
            </p:cNvSpPr>
            <p:nvPr/>
          </p:nvSpPr>
          <p:spPr bwMode="auto">
            <a:xfrm>
              <a:off x="3457575" y="3028950"/>
              <a:ext cx="376238" cy="244475"/>
            </a:xfrm>
            <a:custGeom>
              <a:avLst/>
              <a:gdLst>
                <a:gd name="T0" fmla="*/ 405 w 2129"/>
                <a:gd name="T1" fmla="*/ 151 h 1386"/>
                <a:gd name="T2" fmla="*/ 334 w 2129"/>
                <a:gd name="T3" fmla="*/ 171 h 1386"/>
                <a:gd name="T4" fmla="*/ 269 w 2129"/>
                <a:gd name="T5" fmla="*/ 208 h 1386"/>
                <a:gd name="T6" fmla="*/ 217 w 2129"/>
                <a:gd name="T7" fmla="*/ 260 h 1386"/>
                <a:gd name="T8" fmla="*/ 179 w 2129"/>
                <a:gd name="T9" fmla="*/ 323 h 1386"/>
                <a:gd name="T10" fmla="*/ 158 w 2129"/>
                <a:gd name="T11" fmla="*/ 398 h 1386"/>
                <a:gd name="T12" fmla="*/ 155 w 2129"/>
                <a:gd name="T13" fmla="*/ 1237 h 1386"/>
                <a:gd name="T14" fmla="*/ 1974 w 2129"/>
                <a:gd name="T15" fmla="*/ 438 h 1386"/>
                <a:gd name="T16" fmla="*/ 1963 w 2129"/>
                <a:gd name="T17" fmla="*/ 362 h 1386"/>
                <a:gd name="T18" fmla="*/ 1935 w 2129"/>
                <a:gd name="T19" fmla="*/ 294 h 1386"/>
                <a:gd name="T20" fmla="*/ 1891 w 2129"/>
                <a:gd name="T21" fmla="*/ 234 h 1386"/>
                <a:gd name="T22" fmla="*/ 1833 w 2129"/>
                <a:gd name="T23" fmla="*/ 189 h 1386"/>
                <a:gd name="T24" fmla="*/ 1763 w 2129"/>
                <a:gd name="T25" fmla="*/ 160 h 1386"/>
                <a:gd name="T26" fmla="*/ 1685 w 2129"/>
                <a:gd name="T27" fmla="*/ 148 h 1386"/>
                <a:gd name="T28" fmla="*/ 1116 w 2129"/>
                <a:gd name="T29" fmla="*/ 422 h 1386"/>
                <a:gd name="T30" fmla="*/ 1082 w 2129"/>
                <a:gd name="T31" fmla="*/ 442 h 1386"/>
                <a:gd name="T32" fmla="*/ 1045 w 2129"/>
                <a:gd name="T33" fmla="*/ 442 h 1386"/>
                <a:gd name="T34" fmla="*/ 1013 w 2129"/>
                <a:gd name="T35" fmla="*/ 422 h 1386"/>
                <a:gd name="T36" fmla="*/ 444 w 2129"/>
                <a:gd name="T37" fmla="*/ 148 h 1386"/>
                <a:gd name="T38" fmla="*/ 768 w 2129"/>
                <a:gd name="T39" fmla="*/ 0 h 1386"/>
                <a:gd name="T40" fmla="*/ 797 w 2129"/>
                <a:gd name="T41" fmla="*/ 7 h 1386"/>
                <a:gd name="T42" fmla="*/ 820 w 2129"/>
                <a:gd name="T43" fmla="*/ 22 h 1386"/>
                <a:gd name="T44" fmla="*/ 1309 w 2129"/>
                <a:gd name="T45" fmla="*/ 22 h 1386"/>
                <a:gd name="T46" fmla="*/ 1332 w 2129"/>
                <a:gd name="T47" fmla="*/ 7 h 1386"/>
                <a:gd name="T48" fmla="*/ 1360 w 2129"/>
                <a:gd name="T49" fmla="*/ 0 h 1386"/>
                <a:gd name="T50" fmla="*/ 1742 w 2129"/>
                <a:gd name="T51" fmla="*/ 3 h 1386"/>
                <a:gd name="T52" fmla="*/ 1838 w 2129"/>
                <a:gd name="T53" fmla="*/ 26 h 1386"/>
                <a:gd name="T54" fmla="*/ 1924 w 2129"/>
                <a:gd name="T55" fmla="*/ 68 h 1386"/>
                <a:gd name="T56" fmla="*/ 1999 w 2129"/>
                <a:gd name="T57" fmla="*/ 128 h 1386"/>
                <a:gd name="T58" fmla="*/ 2059 w 2129"/>
                <a:gd name="T59" fmla="*/ 202 h 1386"/>
                <a:gd name="T60" fmla="*/ 2102 w 2129"/>
                <a:gd name="T61" fmla="*/ 289 h 1386"/>
                <a:gd name="T62" fmla="*/ 2125 w 2129"/>
                <a:gd name="T63" fmla="*/ 386 h 1386"/>
                <a:gd name="T64" fmla="*/ 2129 w 2129"/>
                <a:gd name="T65" fmla="*/ 1312 h 1386"/>
                <a:gd name="T66" fmla="*/ 2113 w 2129"/>
                <a:gd name="T67" fmla="*/ 1351 h 1386"/>
                <a:gd name="T68" fmla="*/ 2083 w 2129"/>
                <a:gd name="T69" fmla="*/ 1377 h 1386"/>
                <a:gd name="T70" fmla="*/ 2048 w 2129"/>
                <a:gd name="T71" fmla="*/ 1386 h 1386"/>
                <a:gd name="T72" fmla="*/ 53 w 2129"/>
                <a:gd name="T73" fmla="*/ 1384 h 1386"/>
                <a:gd name="T74" fmla="*/ 20 w 2129"/>
                <a:gd name="T75" fmla="*/ 1366 h 1386"/>
                <a:gd name="T76" fmla="*/ 2 w 2129"/>
                <a:gd name="T77" fmla="*/ 1333 h 1386"/>
                <a:gd name="T78" fmla="*/ 0 w 2129"/>
                <a:gd name="T79" fmla="*/ 438 h 1386"/>
                <a:gd name="T80" fmla="*/ 12 w 2129"/>
                <a:gd name="T81" fmla="*/ 339 h 1386"/>
                <a:gd name="T82" fmla="*/ 44 w 2129"/>
                <a:gd name="T83" fmla="*/ 247 h 1386"/>
                <a:gd name="T84" fmla="*/ 95 w 2129"/>
                <a:gd name="T85" fmla="*/ 166 h 1386"/>
                <a:gd name="T86" fmla="*/ 162 w 2129"/>
                <a:gd name="T87" fmla="*/ 98 h 1386"/>
                <a:gd name="T88" fmla="*/ 243 w 2129"/>
                <a:gd name="T89" fmla="*/ 46 h 1386"/>
                <a:gd name="T90" fmla="*/ 335 w 2129"/>
                <a:gd name="T91" fmla="*/ 13 h 1386"/>
                <a:gd name="T92" fmla="*/ 436 w 2129"/>
                <a:gd name="T93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29" h="1386">
                  <a:moveTo>
                    <a:pt x="444" y="148"/>
                  </a:moveTo>
                  <a:lnTo>
                    <a:pt x="405" y="151"/>
                  </a:lnTo>
                  <a:lnTo>
                    <a:pt x="368" y="159"/>
                  </a:lnTo>
                  <a:lnTo>
                    <a:pt x="334" y="171"/>
                  </a:lnTo>
                  <a:lnTo>
                    <a:pt x="300" y="187"/>
                  </a:lnTo>
                  <a:lnTo>
                    <a:pt x="269" y="208"/>
                  </a:lnTo>
                  <a:lnTo>
                    <a:pt x="241" y="231"/>
                  </a:lnTo>
                  <a:lnTo>
                    <a:pt x="217" y="260"/>
                  </a:lnTo>
                  <a:lnTo>
                    <a:pt x="196" y="290"/>
                  </a:lnTo>
                  <a:lnTo>
                    <a:pt x="179" y="323"/>
                  </a:lnTo>
                  <a:lnTo>
                    <a:pt x="166" y="360"/>
                  </a:lnTo>
                  <a:lnTo>
                    <a:pt x="158" y="398"/>
                  </a:lnTo>
                  <a:lnTo>
                    <a:pt x="155" y="438"/>
                  </a:lnTo>
                  <a:lnTo>
                    <a:pt x="155" y="1237"/>
                  </a:lnTo>
                  <a:lnTo>
                    <a:pt x="1974" y="1237"/>
                  </a:lnTo>
                  <a:lnTo>
                    <a:pt x="1974" y="438"/>
                  </a:lnTo>
                  <a:lnTo>
                    <a:pt x="1971" y="399"/>
                  </a:lnTo>
                  <a:lnTo>
                    <a:pt x="1963" y="362"/>
                  </a:lnTo>
                  <a:lnTo>
                    <a:pt x="1952" y="327"/>
                  </a:lnTo>
                  <a:lnTo>
                    <a:pt x="1935" y="294"/>
                  </a:lnTo>
                  <a:lnTo>
                    <a:pt x="1915" y="263"/>
                  </a:lnTo>
                  <a:lnTo>
                    <a:pt x="1891" y="234"/>
                  </a:lnTo>
                  <a:lnTo>
                    <a:pt x="1863" y="210"/>
                  </a:lnTo>
                  <a:lnTo>
                    <a:pt x="1833" y="189"/>
                  </a:lnTo>
                  <a:lnTo>
                    <a:pt x="1799" y="172"/>
                  </a:lnTo>
                  <a:lnTo>
                    <a:pt x="1763" y="160"/>
                  </a:lnTo>
                  <a:lnTo>
                    <a:pt x="1725" y="151"/>
                  </a:lnTo>
                  <a:lnTo>
                    <a:pt x="1685" y="148"/>
                  </a:lnTo>
                  <a:lnTo>
                    <a:pt x="1390" y="148"/>
                  </a:lnTo>
                  <a:lnTo>
                    <a:pt x="1116" y="422"/>
                  </a:lnTo>
                  <a:lnTo>
                    <a:pt x="1100" y="435"/>
                  </a:lnTo>
                  <a:lnTo>
                    <a:pt x="1082" y="442"/>
                  </a:lnTo>
                  <a:lnTo>
                    <a:pt x="1064" y="446"/>
                  </a:lnTo>
                  <a:lnTo>
                    <a:pt x="1045" y="442"/>
                  </a:lnTo>
                  <a:lnTo>
                    <a:pt x="1029" y="435"/>
                  </a:lnTo>
                  <a:lnTo>
                    <a:pt x="1013" y="422"/>
                  </a:lnTo>
                  <a:lnTo>
                    <a:pt x="739" y="148"/>
                  </a:lnTo>
                  <a:lnTo>
                    <a:pt x="444" y="148"/>
                  </a:lnTo>
                  <a:close/>
                  <a:moveTo>
                    <a:pt x="436" y="0"/>
                  </a:moveTo>
                  <a:lnTo>
                    <a:pt x="768" y="0"/>
                  </a:lnTo>
                  <a:lnTo>
                    <a:pt x="784" y="2"/>
                  </a:lnTo>
                  <a:lnTo>
                    <a:pt x="797" y="7"/>
                  </a:lnTo>
                  <a:lnTo>
                    <a:pt x="808" y="13"/>
                  </a:lnTo>
                  <a:lnTo>
                    <a:pt x="820" y="22"/>
                  </a:lnTo>
                  <a:lnTo>
                    <a:pt x="1064" y="267"/>
                  </a:lnTo>
                  <a:lnTo>
                    <a:pt x="1309" y="22"/>
                  </a:lnTo>
                  <a:lnTo>
                    <a:pt x="1319" y="13"/>
                  </a:lnTo>
                  <a:lnTo>
                    <a:pt x="1332" y="7"/>
                  </a:lnTo>
                  <a:lnTo>
                    <a:pt x="1344" y="2"/>
                  </a:lnTo>
                  <a:lnTo>
                    <a:pt x="1360" y="0"/>
                  </a:lnTo>
                  <a:lnTo>
                    <a:pt x="1693" y="0"/>
                  </a:lnTo>
                  <a:lnTo>
                    <a:pt x="1742" y="3"/>
                  </a:lnTo>
                  <a:lnTo>
                    <a:pt x="1791" y="12"/>
                  </a:lnTo>
                  <a:lnTo>
                    <a:pt x="1838" y="26"/>
                  </a:lnTo>
                  <a:lnTo>
                    <a:pt x="1882" y="45"/>
                  </a:lnTo>
                  <a:lnTo>
                    <a:pt x="1924" y="68"/>
                  </a:lnTo>
                  <a:lnTo>
                    <a:pt x="1963" y="95"/>
                  </a:lnTo>
                  <a:lnTo>
                    <a:pt x="1999" y="128"/>
                  </a:lnTo>
                  <a:lnTo>
                    <a:pt x="2032" y="163"/>
                  </a:lnTo>
                  <a:lnTo>
                    <a:pt x="2059" y="202"/>
                  </a:lnTo>
                  <a:lnTo>
                    <a:pt x="2083" y="244"/>
                  </a:lnTo>
                  <a:lnTo>
                    <a:pt x="2102" y="289"/>
                  </a:lnTo>
                  <a:lnTo>
                    <a:pt x="2117" y="337"/>
                  </a:lnTo>
                  <a:lnTo>
                    <a:pt x="2125" y="386"/>
                  </a:lnTo>
                  <a:lnTo>
                    <a:pt x="2129" y="438"/>
                  </a:lnTo>
                  <a:lnTo>
                    <a:pt x="2129" y="1312"/>
                  </a:lnTo>
                  <a:lnTo>
                    <a:pt x="2122" y="1333"/>
                  </a:lnTo>
                  <a:lnTo>
                    <a:pt x="2113" y="1351"/>
                  </a:lnTo>
                  <a:lnTo>
                    <a:pt x="2099" y="1366"/>
                  </a:lnTo>
                  <a:lnTo>
                    <a:pt x="2083" y="1377"/>
                  </a:lnTo>
                  <a:lnTo>
                    <a:pt x="2065" y="1384"/>
                  </a:lnTo>
                  <a:lnTo>
                    <a:pt x="2048" y="1386"/>
                  </a:lnTo>
                  <a:lnTo>
                    <a:pt x="74" y="1386"/>
                  </a:lnTo>
                  <a:lnTo>
                    <a:pt x="53" y="1384"/>
                  </a:lnTo>
                  <a:lnTo>
                    <a:pt x="35" y="1377"/>
                  </a:lnTo>
                  <a:lnTo>
                    <a:pt x="20" y="1366"/>
                  </a:lnTo>
                  <a:lnTo>
                    <a:pt x="9" y="1351"/>
                  </a:lnTo>
                  <a:lnTo>
                    <a:pt x="2" y="1333"/>
                  </a:lnTo>
                  <a:lnTo>
                    <a:pt x="0" y="1312"/>
                  </a:lnTo>
                  <a:lnTo>
                    <a:pt x="0" y="438"/>
                  </a:lnTo>
                  <a:lnTo>
                    <a:pt x="3" y="388"/>
                  </a:lnTo>
                  <a:lnTo>
                    <a:pt x="12" y="339"/>
                  </a:lnTo>
                  <a:lnTo>
                    <a:pt x="25" y="291"/>
                  </a:lnTo>
                  <a:lnTo>
                    <a:pt x="44" y="247"/>
                  </a:lnTo>
                  <a:lnTo>
                    <a:pt x="67" y="205"/>
                  </a:lnTo>
                  <a:lnTo>
                    <a:pt x="95" y="166"/>
                  </a:lnTo>
                  <a:lnTo>
                    <a:pt x="126" y="130"/>
                  </a:lnTo>
                  <a:lnTo>
                    <a:pt x="162" y="98"/>
                  </a:lnTo>
                  <a:lnTo>
                    <a:pt x="201" y="70"/>
                  </a:lnTo>
                  <a:lnTo>
                    <a:pt x="243" y="46"/>
                  </a:lnTo>
                  <a:lnTo>
                    <a:pt x="287" y="27"/>
                  </a:lnTo>
                  <a:lnTo>
                    <a:pt x="335" y="13"/>
                  </a:lnTo>
                  <a:lnTo>
                    <a:pt x="384" y="3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Rectangle 58"/>
            <p:cNvSpPr>
              <a:spLocks noChangeArrowheads="1"/>
            </p:cNvSpPr>
            <p:nvPr/>
          </p:nvSpPr>
          <p:spPr bwMode="auto">
            <a:xfrm>
              <a:off x="3841750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Rectangle 59"/>
            <p:cNvSpPr>
              <a:spLocks noChangeArrowheads="1"/>
            </p:cNvSpPr>
            <p:nvPr/>
          </p:nvSpPr>
          <p:spPr bwMode="auto">
            <a:xfrm>
              <a:off x="3906838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Rectangle 60"/>
            <p:cNvSpPr>
              <a:spLocks noChangeArrowheads="1"/>
            </p:cNvSpPr>
            <p:nvPr/>
          </p:nvSpPr>
          <p:spPr bwMode="auto">
            <a:xfrm>
              <a:off x="3971925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4152893" y="1599161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9" name="Group 10"/>
          <p:cNvGrpSpPr/>
          <p:nvPr/>
        </p:nvGrpSpPr>
        <p:grpSpPr>
          <a:xfrm>
            <a:off x="5541998" y="2293065"/>
            <a:ext cx="476947" cy="72179"/>
            <a:chOff x="5925320" y="1387851"/>
            <a:chExt cx="585169" cy="88574"/>
          </a:xfrm>
        </p:grpSpPr>
        <p:sp>
          <p:nvSpPr>
            <p:cNvPr id="50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054648" y="2019614"/>
            <a:ext cx="1451656" cy="25390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5473355" y="3360937"/>
            <a:ext cx="592798" cy="2150186"/>
          </a:xfrm>
          <a:custGeom>
            <a:avLst/>
            <a:gdLst>
              <a:gd name="T0" fmla="*/ 236 w 473"/>
              <a:gd name="T1" fmla="*/ 0 h 1716"/>
              <a:gd name="T2" fmla="*/ 0 w 473"/>
              <a:gd name="T3" fmla="*/ 409 h 1716"/>
              <a:gd name="T4" fmla="*/ 75 w 473"/>
              <a:gd name="T5" fmla="*/ 409 h 1716"/>
              <a:gd name="T6" fmla="*/ 75 w 473"/>
              <a:gd name="T7" fmla="*/ 1716 h 1716"/>
              <a:gd name="T8" fmla="*/ 398 w 473"/>
              <a:gd name="T9" fmla="*/ 1716 h 1716"/>
              <a:gd name="T10" fmla="*/ 398 w 473"/>
              <a:gd name="T11" fmla="*/ 409 h 1716"/>
              <a:gd name="T12" fmla="*/ 473 w 473"/>
              <a:gd name="T13" fmla="*/ 409 h 1716"/>
              <a:gd name="T14" fmla="*/ 236 w 473"/>
              <a:gd name="T15" fmla="*/ 0 h 1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3" h="1716">
                <a:moveTo>
                  <a:pt x="236" y="0"/>
                </a:moveTo>
                <a:lnTo>
                  <a:pt x="0" y="409"/>
                </a:lnTo>
                <a:lnTo>
                  <a:pt x="75" y="409"/>
                </a:lnTo>
                <a:lnTo>
                  <a:pt x="75" y="1716"/>
                </a:lnTo>
                <a:lnTo>
                  <a:pt x="398" y="1716"/>
                </a:lnTo>
                <a:lnTo>
                  <a:pt x="398" y="409"/>
                </a:lnTo>
                <a:lnTo>
                  <a:pt x="473" y="409"/>
                </a:lnTo>
                <a:lnTo>
                  <a:pt x="23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5777900" y="4096461"/>
            <a:ext cx="1665598" cy="1665267"/>
          </a:xfrm>
          <a:custGeom>
            <a:avLst/>
            <a:gdLst>
              <a:gd name="T0" fmla="*/ 1329 w 1329"/>
              <a:gd name="T1" fmla="*/ 0 h 1329"/>
              <a:gd name="T2" fmla="*/ 872 w 1329"/>
              <a:gd name="T3" fmla="*/ 123 h 1329"/>
              <a:gd name="T4" fmla="*/ 925 w 1329"/>
              <a:gd name="T5" fmla="*/ 175 h 1329"/>
              <a:gd name="T6" fmla="*/ 0 w 1329"/>
              <a:gd name="T7" fmla="*/ 1098 h 1329"/>
              <a:gd name="T8" fmla="*/ 231 w 1329"/>
              <a:gd name="T9" fmla="*/ 1329 h 1329"/>
              <a:gd name="T10" fmla="*/ 1154 w 1329"/>
              <a:gd name="T11" fmla="*/ 404 h 1329"/>
              <a:gd name="T12" fmla="*/ 1206 w 1329"/>
              <a:gd name="T13" fmla="*/ 457 h 1329"/>
              <a:gd name="T14" fmla="*/ 1329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1329" y="0"/>
                </a:moveTo>
                <a:lnTo>
                  <a:pt x="872" y="123"/>
                </a:lnTo>
                <a:lnTo>
                  <a:pt x="925" y="175"/>
                </a:lnTo>
                <a:lnTo>
                  <a:pt x="0" y="1098"/>
                </a:lnTo>
                <a:lnTo>
                  <a:pt x="231" y="1329"/>
                </a:lnTo>
                <a:lnTo>
                  <a:pt x="1154" y="404"/>
                </a:lnTo>
                <a:lnTo>
                  <a:pt x="1206" y="457"/>
                </a:lnTo>
                <a:lnTo>
                  <a:pt x="132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5890694" y="5342761"/>
            <a:ext cx="2150614" cy="592680"/>
          </a:xfrm>
          <a:custGeom>
            <a:avLst/>
            <a:gdLst>
              <a:gd name="T0" fmla="*/ 1716 w 1716"/>
              <a:gd name="T1" fmla="*/ 236 h 473"/>
              <a:gd name="T2" fmla="*/ 1307 w 1716"/>
              <a:gd name="T3" fmla="*/ 0 h 473"/>
              <a:gd name="T4" fmla="*/ 1307 w 1716"/>
              <a:gd name="T5" fmla="*/ 75 h 473"/>
              <a:gd name="T6" fmla="*/ 0 w 1716"/>
              <a:gd name="T7" fmla="*/ 75 h 473"/>
              <a:gd name="T8" fmla="*/ 0 w 1716"/>
              <a:gd name="T9" fmla="*/ 398 h 473"/>
              <a:gd name="T10" fmla="*/ 1307 w 1716"/>
              <a:gd name="T11" fmla="*/ 398 h 473"/>
              <a:gd name="T12" fmla="*/ 1307 w 1716"/>
              <a:gd name="T13" fmla="*/ 473 h 473"/>
              <a:gd name="T14" fmla="*/ 1716 w 1716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6" h="473">
                <a:moveTo>
                  <a:pt x="1716" y="236"/>
                </a:moveTo>
                <a:lnTo>
                  <a:pt x="1307" y="0"/>
                </a:lnTo>
                <a:lnTo>
                  <a:pt x="1307" y="75"/>
                </a:lnTo>
                <a:lnTo>
                  <a:pt x="0" y="75"/>
                </a:lnTo>
                <a:lnTo>
                  <a:pt x="0" y="398"/>
                </a:lnTo>
                <a:lnTo>
                  <a:pt x="1307" y="398"/>
                </a:lnTo>
                <a:lnTo>
                  <a:pt x="1307" y="473"/>
                </a:lnTo>
                <a:lnTo>
                  <a:pt x="1716" y="2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501960" y="5342761"/>
            <a:ext cx="2149361" cy="592680"/>
          </a:xfrm>
          <a:custGeom>
            <a:avLst/>
            <a:gdLst>
              <a:gd name="T0" fmla="*/ 0 w 1715"/>
              <a:gd name="T1" fmla="*/ 236 h 473"/>
              <a:gd name="T2" fmla="*/ 409 w 1715"/>
              <a:gd name="T3" fmla="*/ 0 h 473"/>
              <a:gd name="T4" fmla="*/ 409 w 1715"/>
              <a:gd name="T5" fmla="*/ 75 h 473"/>
              <a:gd name="T6" fmla="*/ 1715 w 1715"/>
              <a:gd name="T7" fmla="*/ 75 h 473"/>
              <a:gd name="T8" fmla="*/ 1715 w 1715"/>
              <a:gd name="T9" fmla="*/ 398 h 473"/>
              <a:gd name="T10" fmla="*/ 409 w 1715"/>
              <a:gd name="T11" fmla="*/ 398 h 473"/>
              <a:gd name="T12" fmla="*/ 409 w 1715"/>
              <a:gd name="T13" fmla="*/ 473 h 473"/>
              <a:gd name="T14" fmla="*/ 0 w 1715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5" h="473">
                <a:moveTo>
                  <a:pt x="0" y="236"/>
                </a:moveTo>
                <a:lnTo>
                  <a:pt x="409" y="0"/>
                </a:lnTo>
                <a:lnTo>
                  <a:pt x="409" y="75"/>
                </a:lnTo>
                <a:lnTo>
                  <a:pt x="1715" y="75"/>
                </a:lnTo>
                <a:lnTo>
                  <a:pt x="1715" y="398"/>
                </a:lnTo>
                <a:lnTo>
                  <a:pt x="409" y="398"/>
                </a:lnTo>
                <a:lnTo>
                  <a:pt x="409" y="473"/>
                </a:lnTo>
                <a:lnTo>
                  <a:pt x="0" y="2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4088490" y="4096461"/>
            <a:ext cx="1665598" cy="1665267"/>
          </a:xfrm>
          <a:custGeom>
            <a:avLst/>
            <a:gdLst>
              <a:gd name="T0" fmla="*/ 0 w 1329"/>
              <a:gd name="T1" fmla="*/ 0 h 1329"/>
              <a:gd name="T2" fmla="*/ 458 w 1329"/>
              <a:gd name="T3" fmla="*/ 123 h 1329"/>
              <a:gd name="T4" fmla="*/ 405 w 1329"/>
              <a:gd name="T5" fmla="*/ 175 h 1329"/>
              <a:gd name="T6" fmla="*/ 1329 w 1329"/>
              <a:gd name="T7" fmla="*/ 1098 h 1329"/>
              <a:gd name="T8" fmla="*/ 1100 w 1329"/>
              <a:gd name="T9" fmla="*/ 1329 h 1329"/>
              <a:gd name="T10" fmla="*/ 175 w 1329"/>
              <a:gd name="T11" fmla="*/ 404 h 1329"/>
              <a:gd name="T12" fmla="*/ 124 w 1329"/>
              <a:gd name="T13" fmla="*/ 457 h 1329"/>
              <a:gd name="T14" fmla="*/ 0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0" y="0"/>
                </a:moveTo>
                <a:lnTo>
                  <a:pt x="458" y="123"/>
                </a:lnTo>
                <a:lnTo>
                  <a:pt x="405" y="175"/>
                </a:lnTo>
                <a:lnTo>
                  <a:pt x="1329" y="1098"/>
                </a:lnTo>
                <a:lnTo>
                  <a:pt x="1100" y="1329"/>
                </a:lnTo>
                <a:lnTo>
                  <a:pt x="175" y="404"/>
                </a:lnTo>
                <a:lnTo>
                  <a:pt x="124" y="4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4420606" y="4286920"/>
            <a:ext cx="2698294" cy="2697757"/>
            <a:chOff x="4632531" y="3441650"/>
            <a:chExt cx="2922866" cy="2922866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4632531" y="3441650"/>
              <a:ext cx="2922866" cy="29228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750641" y="3559760"/>
              <a:ext cx="2686648" cy="2686648"/>
            </a:xfrm>
            <a:custGeom>
              <a:avLst/>
              <a:gdLst>
                <a:gd name="T0" fmla="*/ 820 w 1640"/>
                <a:gd name="T1" fmla="*/ 1640 h 1640"/>
                <a:gd name="T2" fmla="*/ 0 w 1640"/>
                <a:gd name="T3" fmla="*/ 820 h 1640"/>
                <a:gd name="T4" fmla="*/ 820 w 1640"/>
                <a:gd name="T5" fmla="*/ 0 h 1640"/>
                <a:gd name="T6" fmla="*/ 1640 w 1640"/>
                <a:gd name="T7" fmla="*/ 820 h 1640"/>
                <a:gd name="T8" fmla="*/ 820 w 1640"/>
                <a:gd name="T9" fmla="*/ 1640 h 1640"/>
                <a:gd name="T10" fmla="*/ 820 w 1640"/>
                <a:gd name="T11" fmla="*/ 29 h 1640"/>
                <a:gd name="T12" fmla="*/ 29 w 1640"/>
                <a:gd name="T13" fmla="*/ 820 h 1640"/>
                <a:gd name="T14" fmla="*/ 820 w 1640"/>
                <a:gd name="T15" fmla="*/ 1611 h 1640"/>
                <a:gd name="T16" fmla="*/ 1611 w 1640"/>
                <a:gd name="T17" fmla="*/ 820 h 1640"/>
                <a:gd name="T18" fmla="*/ 820 w 1640"/>
                <a:gd name="T19" fmla="*/ 29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0" h="1640">
                  <a:moveTo>
                    <a:pt x="820" y="1640"/>
                  </a:moveTo>
                  <a:cubicBezTo>
                    <a:pt x="368" y="1640"/>
                    <a:pt x="0" y="1272"/>
                    <a:pt x="0" y="820"/>
                  </a:cubicBezTo>
                  <a:cubicBezTo>
                    <a:pt x="0" y="368"/>
                    <a:pt x="368" y="0"/>
                    <a:pt x="820" y="0"/>
                  </a:cubicBezTo>
                  <a:cubicBezTo>
                    <a:pt x="1272" y="0"/>
                    <a:pt x="1640" y="368"/>
                    <a:pt x="1640" y="820"/>
                  </a:cubicBezTo>
                  <a:cubicBezTo>
                    <a:pt x="1640" y="1272"/>
                    <a:pt x="1272" y="1640"/>
                    <a:pt x="820" y="1640"/>
                  </a:cubicBezTo>
                  <a:close/>
                  <a:moveTo>
                    <a:pt x="820" y="29"/>
                  </a:moveTo>
                  <a:cubicBezTo>
                    <a:pt x="384" y="29"/>
                    <a:pt x="29" y="384"/>
                    <a:pt x="29" y="820"/>
                  </a:cubicBezTo>
                  <a:cubicBezTo>
                    <a:pt x="29" y="1256"/>
                    <a:pt x="384" y="1611"/>
                    <a:pt x="820" y="1611"/>
                  </a:cubicBezTo>
                  <a:cubicBezTo>
                    <a:pt x="1256" y="1611"/>
                    <a:pt x="1611" y="1256"/>
                    <a:pt x="1611" y="820"/>
                  </a:cubicBezTo>
                  <a:cubicBezTo>
                    <a:pt x="1611" y="384"/>
                    <a:pt x="1256" y="29"/>
                    <a:pt x="820" y="2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" name="Inhaltsplatzhalter 4"/>
          <p:cNvSpPr txBox="1">
            <a:spLocks/>
          </p:cNvSpPr>
          <p:nvPr/>
        </p:nvSpPr>
        <p:spPr>
          <a:xfrm>
            <a:off x="629761" y="5362100"/>
            <a:ext cx="270422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4007583" y="2787643"/>
            <a:ext cx="3528100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</a:t>
            </a:r>
          </a:p>
        </p:txBody>
      </p:sp>
      <p:sp>
        <p:nvSpPr>
          <p:cNvPr id="12" name="Inhaltsplatzhalter 4"/>
          <p:cNvSpPr txBox="1">
            <a:spLocks/>
          </p:cNvSpPr>
          <p:nvPr/>
        </p:nvSpPr>
        <p:spPr>
          <a:xfrm>
            <a:off x="8171649" y="5362100"/>
            <a:ext cx="274185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3" name="Inhaltsplatzhalter 4"/>
          <p:cNvSpPr txBox="1">
            <a:spLocks/>
          </p:cNvSpPr>
          <p:nvPr/>
        </p:nvSpPr>
        <p:spPr>
          <a:xfrm>
            <a:off x="880271" y="3801976"/>
            <a:ext cx="3013961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7645277" y="3801976"/>
            <a:ext cx="3013961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15" name="Group 46"/>
          <p:cNvGrpSpPr/>
          <p:nvPr/>
        </p:nvGrpSpPr>
        <p:grpSpPr>
          <a:xfrm>
            <a:off x="4325143" y="4339849"/>
            <a:ext cx="256860" cy="214151"/>
            <a:chOff x="10987088" y="1993900"/>
            <a:chExt cx="477837" cy="398463"/>
          </a:xfrm>
          <a:solidFill>
            <a:schemeClr val="bg1"/>
          </a:solidFill>
        </p:grpSpPr>
        <p:sp>
          <p:nvSpPr>
            <p:cNvPr id="16" name="Freeform 107"/>
            <p:cNvSpPr>
              <a:spLocks/>
            </p:cNvSpPr>
            <p:nvPr/>
          </p:nvSpPr>
          <p:spPr bwMode="auto">
            <a:xfrm>
              <a:off x="10987088" y="1993900"/>
              <a:ext cx="396875" cy="398463"/>
            </a:xfrm>
            <a:custGeom>
              <a:avLst/>
              <a:gdLst>
                <a:gd name="T0" fmla="*/ 0 w 2745"/>
                <a:gd name="T1" fmla="*/ 0 h 2770"/>
                <a:gd name="T2" fmla="*/ 371 w 2745"/>
                <a:gd name="T3" fmla="*/ 0 h 2770"/>
                <a:gd name="T4" fmla="*/ 371 w 2745"/>
                <a:gd name="T5" fmla="*/ 2398 h 2770"/>
                <a:gd name="T6" fmla="*/ 2745 w 2745"/>
                <a:gd name="T7" fmla="*/ 2398 h 2770"/>
                <a:gd name="T8" fmla="*/ 2745 w 2745"/>
                <a:gd name="T9" fmla="*/ 2770 h 2770"/>
                <a:gd name="T10" fmla="*/ 0 w 2745"/>
                <a:gd name="T11" fmla="*/ 2770 h 2770"/>
                <a:gd name="T12" fmla="*/ 0 w 2745"/>
                <a:gd name="T13" fmla="*/ 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5" h="2770">
                  <a:moveTo>
                    <a:pt x="0" y="0"/>
                  </a:moveTo>
                  <a:lnTo>
                    <a:pt x="371" y="0"/>
                  </a:lnTo>
                  <a:lnTo>
                    <a:pt x="371" y="2398"/>
                  </a:lnTo>
                  <a:lnTo>
                    <a:pt x="2745" y="2398"/>
                  </a:lnTo>
                  <a:lnTo>
                    <a:pt x="2745" y="2770"/>
                  </a:lnTo>
                  <a:lnTo>
                    <a:pt x="0" y="27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08"/>
            <p:cNvSpPr>
              <a:spLocks/>
            </p:cNvSpPr>
            <p:nvPr/>
          </p:nvSpPr>
          <p:spPr bwMode="auto">
            <a:xfrm>
              <a:off x="11066463" y="2047875"/>
              <a:ext cx="398462" cy="249238"/>
            </a:xfrm>
            <a:custGeom>
              <a:avLst/>
              <a:gdLst>
                <a:gd name="T0" fmla="*/ 2761 w 2761"/>
                <a:gd name="T1" fmla="*/ 0 h 1725"/>
                <a:gd name="T2" fmla="*/ 2559 w 2761"/>
                <a:gd name="T3" fmla="*/ 1146 h 1725"/>
                <a:gd name="T4" fmla="*/ 2274 w 2761"/>
                <a:gd name="T5" fmla="*/ 861 h 1725"/>
                <a:gd name="T6" fmla="*/ 1411 w 2761"/>
                <a:gd name="T7" fmla="*/ 1725 h 1725"/>
                <a:gd name="T8" fmla="*/ 864 w 2761"/>
                <a:gd name="T9" fmla="*/ 1177 h 1725"/>
                <a:gd name="T10" fmla="*/ 349 w 2761"/>
                <a:gd name="T11" fmla="*/ 1693 h 1725"/>
                <a:gd name="T12" fmla="*/ 0 w 2761"/>
                <a:gd name="T13" fmla="*/ 1341 h 1725"/>
                <a:gd name="T14" fmla="*/ 864 w 2761"/>
                <a:gd name="T15" fmla="*/ 476 h 1725"/>
                <a:gd name="T16" fmla="*/ 1411 w 2761"/>
                <a:gd name="T17" fmla="*/ 1025 h 1725"/>
                <a:gd name="T18" fmla="*/ 1924 w 2761"/>
                <a:gd name="T19" fmla="*/ 509 h 1725"/>
                <a:gd name="T20" fmla="*/ 1618 w 2761"/>
                <a:gd name="T21" fmla="*/ 202 h 1725"/>
                <a:gd name="T22" fmla="*/ 2761 w 2761"/>
                <a:gd name="T23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61" h="1725">
                  <a:moveTo>
                    <a:pt x="2761" y="0"/>
                  </a:moveTo>
                  <a:lnTo>
                    <a:pt x="2559" y="1146"/>
                  </a:lnTo>
                  <a:lnTo>
                    <a:pt x="2274" y="861"/>
                  </a:lnTo>
                  <a:lnTo>
                    <a:pt x="1411" y="1725"/>
                  </a:lnTo>
                  <a:lnTo>
                    <a:pt x="864" y="1177"/>
                  </a:lnTo>
                  <a:lnTo>
                    <a:pt x="349" y="1693"/>
                  </a:lnTo>
                  <a:lnTo>
                    <a:pt x="0" y="1341"/>
                  </a:lnTo>
                  <a:lnTo>
                    <a:pt x="864" y="476"/>
                  </a:lnTo>
                  <a:lnTo>
                    <a:pt x="1411" y="1025"/>
                  </a:lnTo>
                  <a:lnTo>
                    <a:pt x="1924" y="509"/>
                  </a:lnTo>
                  <a:lnTo>
                    <a:pt x="1618" y="202"/>
                  </a:lnTo>
                  <a:lnTo>
                    <a:pt x="2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Group 49"/>
          <p:cNvGrpSpPr/>
          <p:nvPr/>
        </p:nvGrpSpPr>
        <p:grpSpPr>
          <a:xfrm>
            <a:off x="7454644" y="5515596"/>
            <a:ext cx="238390" cy="209775"/>
            <a:chOff x="10059988" y="2759075"/>
            <a:chExt cx="463550" cy="407988"/>
          </a:xfrm>
          <a:solidFill>
            <a:schemeClr val="bg1"/>
          </a:solidFill>
        </p:grpSpPr>
        <p:sp>
          <p:nvSpPr>
            <p:cNvPr id="19" name="Freeform 182"/>
            <p:cNvSpPr>
              <a:spLocks/>
            </p:cNvSpPr>
            <p:nvPr/>
          </p:nvSpPr>
          <p:spPr bwMode="auto">
            <a:xfrm>
              <a:off x="10059988" y="2759075"/>
              <a:ext cx="463550" cy="168275"/>
            </a:xfrm>
            <a:custGeom>
              <a:avLst/>
              <a:gdLst>
                <a:gd name="T0" fmla="*/ 1606 w 3212"/>
                <a:gd name="T1" fmla="*/ 0 h 1164"/>
                <a:gd name="T2" fmla="*/ 1815 w 3212"/>
                <a:gd name="T3" fmla="*/ 5 h 1164"/>
                <a:gd name="T4" fmla="*/ 2016 w 3212"/>
                <a:gd name="T5" fmla="*/ 19 h 1164"/>
                <a:gd name="T6" fmla="*/ 2208 w 3212"/>
                <a:gd name="T7" fmla="*/ 43 h 1164"/>
                <a:gd name="T8" fmla="*/ 2388 w 3212"/>
                <a:gd name="T9" fmla="*/ 74 h 1164"/>
                <a:gd name="T10" fmla="*/ 2554 w 3212"/>
                <a:gd name="T11" fmla="*/ 112 h 1164"/>
                <a:gd name="T12" fmla="*/ 2706 w 3212"/>
                <a:gd name="T13" fmla="*/ 158 h 1164"/>
                <a:gd name="T14" fmla="*/ 2841 w 3212"/>
                <a:gd name="T15" fmla="*/ 210 h 1164"/>
                <a:gd name="T16" fmla="*/ 2958 w 3212"/>
                <a:gd name="T17" fmla="*/ 268 h 1164"/>
                <a:gd name="T18" fmla="*/ 3055 w 3212"/>
                <a:gd name="T19" fmla="*/ 331 h 1164"/>
                <a:gd name="T20" fmla="*/ 3130 w 3212"/>
                <a:gd name="T21" fmla="*/ 398 h 1164"/>
                <a:gd name="T22" fmla="*/ 3182 w 3212"/>
                <a:gd name="T23" fmla="*/ 469 h 1164"/>
                <a:gd name="T24" fmla="*/ 3209 w 3212"/>
                <a:gd name="T25" fmla="*/ 544 h 1164"/>
                <a:gd name="T26" fmla="*/ 3209 w 3212"/>
                <a:gd name="T27" fmla="*/ 620 h 1164"/>
                <a:gd name="T28" fmla="*/ 3182 w 3212"/>
                <a:gd name="T29" fmla="*/ 695 h 1164"/>
                <a:gd name="T30" fmla="*/ 3130 w 3212"/>
                <a:gd name="T31" fmla="*/ 766 h 1164"/>
                <a:gd name="T32" fmla="*/ 3055 w 3212"/>
                <a:gd name="T33" fmla="*/ 833 h 1164"/>
                <a:gd name="T34" fmla="*/ 2958 w 3212"/>
                <a:gd name="T35" fmla="*/ 896 h 1164"/>
                <a:gd name="T36" fmla="*/ 2841 w 3212"/>
                <a:gd name="T37" fmla="*/ 954 h 1164"/>
                <a:gd name="T38" fmla="*/ 2706 w 3212"/>
                <a:gd name="T39" fmla="*/ 1006 h 1164"/>
                <a:gd name="T40" fmla="*/ 2554 w 3212"/>
                <a:gd name="T41" fmla="*/ 1052 h 1164"/>
                <a:gd name="T42" fmla="*/ 2388 w 3212"/>
                <a:gd name="T43" fmla="*/ 1090 h 1164"/>
                <a:gd name="T44" fmla="*/ 2208 w 3212"/>
                <a:gd name="T45" fmla="*/ 1122 h 1164"/>
                <a:gd name="T46" fmla="*/ 2016 w 3212"/>
                <a:gd name="T47" fmla="*/ 1145 h 1164"/>
                <a:gd name="T48" fmla="*/ 1815 w 3212"/>
                <a:gd name="T49" fmla="*/ 1159 h 1164"/>
                <a:gd name="T50" fmla="*/ 1606 w 3212"/>
                <a:gd name="T51" fmla="*/ 1164 h 1164"/>
                <a:gd name="T52" fmla="*/ 1397 w 3212"/>
                <a:gd name="T53" fmla="*/ 1159 h 1164"/>
                <a:gd name="T54" fmla="*/ 1195 w 3212"/>
                <a:gd name="T55" fmla="*/ 1145 h 1164"/>
                <a:gd name="T56" fmla="*/ 1004 w 3212"/>
                <a:gd name="T57" fmla="*/ 1122 h 1164"/>
                <a:gd name="T58" fmla="*/ 824 w 3212"/>
                <a:gd name="T59" fmla="*/ 1090 h 1164"/>
                <a:gd name="T60" fmla="*/ 658 w 3212"/>
                <a:gd name="T61" fmla="*/ 1052 h 1164"/>
                <a:gd name="T62" fmla="*/ 506 w 3212"/>
                <a:gd name="T63" fmla="*/ 1006 h 1164"/>
                <a:gd name="T64" fmla="*/ 371 w 3212"/>
                <a:gd name="T65" fmla="*/ 954 h 1164"/>
                <a:gd name="T66" fmla="*/ 254 w 3212"/>
                <a:gd name="T67" fmla="*/ 896 h 1164"/>
                <a:gd name="T68" fmla="*/ 157 w 3212"/>
                <a:gd name="T69" fmla="*/ 833 h 1164"/>
                <a:gd name="T70" fmla="*/ 82 w 3212"/>
                <a:gd name="T71" fmla="*/ 766 h 1164"/>
                <a:gd name="T72" fmla="*/ 30 w 3212"/>
                <a:gd name="T73" fmla="*/ 695 h 1164"/>
                <a:gd name="T74" fmla="*/ 3 w 3212"/>
                <a:gd name="T75" fmla="*/ 620 h 1164"/>
                <a:gd name="T76" fmla="*/ 3 w 3212"/>
                <a:gd name="T77" fmla="*/ 544 h 1164"/>
                <a:gd name="T78" fmla="*/ 30 w 3212"/>
                <a:gd name="T79" fmla="*/ 469 h 1164"/>
                <a:gd name="T80" fmla="*/ 82 w 3212"/>
                <a:gd name="T81" fmla="*/ 398 h 1164"/>
                <a:gd name="T82" fmla="*/ 157 w 3212"/>
                <a:gd name="T83" fmla="*/ 331 h 1164"/>
                <a:gd name="T84" fmla="*/ 254 w 3212"/>
                <a:gd name="T85" fmla="*/ 268 h 1164"/>
                <a:gd name="T86" fmla="*/ 371 w 3212"/>
                <a:gd name="T87" fmla="*/ 210 h 1164"/>
                <a:gd name="T88" fmla="*/ 506 w 3212"/>
                <a:gd name="T89" fmla="*/ 158 h 1164"/>
                <a:gd name="T90" fmla="*/ 658 w 3212"/>
                <a:gd name="T91" fmla="*/ 112 h 1164"/>
                <a:gd name="T92" fmla="*/ 824 w 3212"/>
                <a:gd name="T93" fmla="*/ 74 h 1164"/>
                <a:gd name="T94" fmla="*/ 1004 w 3212"/>
                <a:gd name="T95" fmla="*/ 43 h 1164"/>
                <a:gd name="T96" fmla="*/ 1195 w 3212"/>
                <a:gd name="T97" fmla="*/ 19 h 1164"/>
                <a:gd name="T98" fmla="*/ 1397 w 3212"/>
                <a:gd name="T99" fmla="*/ 5 h 1164"/>
                <a:gd name="T100" fmla="*/ 1606 w 3212"/>
                <a:gd name="T101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12" h="1164">
                  <a:moveTo>
                    <a:pt x="1606" y="0"/>
                  </a:moveTo>
                  <a:lnTo>
                    <a:pt x="1606" y="0"/>
                  </a:lnTo>
                  <a:lnTo>
                    <a:pt x="1712" y="2"/>
                  </a:lnTo>
                  <a:lnTo>
                    <a:pt x="1815" y="5"/>
                  </a:lnTo>
                  <a:lnTo>
                    <a:pt x="1917" y="11"/>
                  </a:lnTo>
                  <a:lnTo>
                    <a:pt x="2016" y="19"/>
                  </a:lnTo>
                  <a:lnTo>
                    <a:pt x="2114" y="30"/>
                  </a:lnTo>
                  <a:lnTo>
                    <a:pt x="2208" y="43"/>
                  </a:lnTo>
                  <a:lnTo>
                    <a:pt x="2299" y="57"/>
                  </a:lnTo>
                  <a:lnTo>
                    <a:pt x="2388" y="74"/>
                  </a:lnTo>
                  <a:lnTo>
                    <a:pt x="2472" y="92"/>
                  </a:lnTo>
                  <a:lnTo>
                    <a:pt x="2554" y="112"/>
                  </a:lnTo>
                  <a:lnTo>
                    <a:pt x="2632" y="135"/>
                  </a:lnTo>
                  <a:lnTo>
                    <a:pt x="2706" y="158"/>
                  </a:lnTo>
                  <a:lnTo>
                    <a:pt x="2775" y="183"/>
                  </a:lnTo>
                  <a:lnTo>
                    <a:pt x="2841" y="210"/>
                  </a:lnTo>
                  <a:lnTo>
                    <a:pt x="2902" y="238"/>
                  </a:lnTo>
                  <a:lnTo>
                    <a:pt x="2958" y="268"/>
                  </a:lnTo>
                  <a:lnTo>
                    <a:pt x="3009" y="299"/>
                  </a:lnTo>
                  <a:lnTo>
                    <a:pt x="3055" y="331"/>
                  </a:lnTo>
                  <a:lnTo>
                    <a:pt x="3096" y="364"/>
                  </a:lnTo>
                  <a:lnTo>
                    <a:pt x="3130" y="398"/>
                  </a:lnTo>
                  <a:lnTo>
                    <a:pt x="3159" y="433"/>
                  </a:lnTo>
                  <a:lnTo>
                    <a:pt x="3182" y="469"/>
                  </a:lnTo>
                  <a:lnTo>
                    <a:pt x="3199" y="506"/>
                  </a:lnTo>
                  <a:lnTo>
                    <a:pt x="3209" y="544"/>
                  </a:lnTo>
                  <a:lnTo>
                    <a:pt x="3212" y="582"/>
                  </a:lnTo>
                  <a:lnTo>
                    <a:pt x="3209" y="620"/>
                  </a:lnTo>
                  <a:lnTo>
                    <a:pt x="3199" y="658"/>
                  </a:lnTo>
                  <a:lnTo>
                    <a:pt x="3182" y="695"/>
                  </a:lnTo>
                  <a:lnTo>
                    <a:pt x="3159" y="731"/>
                  </a:lnTo>
                  <a:lnTo>
                    <a:pt x="3130" y="766"/>
                  </a:lnTo>
                  <a:lnTo>
                    <a:pt x="3096" y="800"/>
                  </a:lnTo>
                  <a:lnTo>
                    <a:pt x="3055" y="833"/>
                  </a:lnTo>
                  <a:lnTo>
                    <a:pt x="3009" y="865"/>
                  </a:lnTo>
                  <a:lnTo>
                    <a:pt x="2958" y="896"/>
                  </a:lnTo>
                  <a:lnTo>
                    <a:pt x="2902" y="926"/>
                  </a:lnTo>
                  <a:lnTo>
                    <a:pt x="2841" y="954"/>
                  </a:lnTo>
                  <a:lnTo>
                    <a:pt x="2775" y="981"/>
                  </a:lnTo>
                  <a:lnTo>
                    <a:pt x="2706" y="1006"/>
                  </a:lnTo>
                  <a:lnTo>
                    <a:pt x="2632" y="1030"/>
                  </a:lnTo>
                  <a:lnTo>
                    <a:pt x="2554" y="1052"/>
                  </a:lnTo>
                  <a:lnTo>
                    <a:pt x="2472" y="1072"/>
                  </a:lnTo>
                  <a:lnTo>
                    <a:pt x="2388" y="1090"/>
                  </a:lnTo>
                  <a:lnTo>
                    <a:pt x="2299" y="1107"/>
                  </a:lnTo>
                  <a:lnTo>
                    <a:pt x="2208" y="1122"/>
                  </a:lnTo>
                  <a:lnTo>
                    <a:pt x="2114" y="1134"/>
                  </a:lnTo>
                  <a:lnTo>
                    <a:pt x="2016" y="1145"/>
                  </a:lnTo>
                  <a:lnTo>
                    <a:pt x="1917" y="1153"/>
                  </a:lnTo>
                  <a:lnTo>
                    <a:pt x="1815" y="1159"/>
                  </a:lnTo>
                  <a:lnTo>
                    <a:pt x="1712" y="1163"/>
                  </a:lnTo>
                  <a:lnTo>
                    <a:pt x="1606" y="1164"/>
                  </a:lnTo>
                  <a:lnTo>
                    <a:pt x="1500" y="1163"/>
                  </a:lnTo>
                  <a:lnTo>
                    <a:pt x="1397" y="1159"/>
                  </a:lnTo>
                  <a:lnTo>
                    <a:pt x="1295" y="1153"/>
                  </a:lnTo>
                  <a:lnTo>
                    <a:pt x="1195" y="1145"/>
                  </a:lnTo>
                  <a:lnTo>
                    <a:pt x="1098" y="1134"/>
                  </a:lnTo>
                  <a:lnTo>
                    <a:pt x="1004" y="1122"/>
                  </a:lnTo>
                  <a:lnTo>
                    <a:pt x="912" y="1107"/>
                  </a:lnTo>
                  <a:lnTo>
                    <a:pt x="824" y="1090"/>
                  </a:lnTo>
                  <a:lnTo>
                    <a:pt x="739" y="1072"/>
                  </a:lnTo>
                  <a:lnTo>
                    <a:pt x="658" y="1052"/>
                  </a:lnTo>
                  <a:lnTo>
                    <a:pt x="580" y="1030"/>
                  </a:lnTo>
                  <a:lnTo>
                    <a:pt x="506" y="1006"/>
                  </a:lnTo>
                  <a:lnTo>
                    <a:pt x="436" y="981"/>
                  </a:lnTo>
                  <a:lnTo>
                    <a:pt x="371" y="954"/>
                  </a:lnTo>
                  <a:lnTo>
                    <a:pt x="310" y="926"/>
                  </a:lnTo>
                  <a:lnTo>
                    <a:pt x="254" y="896"/>
                  </a:lnTo>
                  <a:lnTo>
                    <a:pt x="203" y="865"/>
                  </a:lnTo>
                  <a:lnTo>
                    <a:pt x="157" y="833"/>
                  </a:lnTo>
                  <a:lnTo>
                    <a:pt x="116" y="800"/>
                  </a:lnTo>
                  <a:lnTo>
                    <a:pt x="82" y="766"/>
                  </a:lnTo>
                  <a:lnTo>
                    <a:pt x="53" y="731"/>
                  </a:lnTo>
                  <a:lnTo>
                    <a:pt x="30" y="695"/>
                  </a:lnTo>
                  <a:lnTo>
                    <a:pt x="13" y="658"/>
                  </a:lnTo>
                  <a:lnTo>
                    <a:pt x="3" y="620"/>
                  </a:lnTo>
                  <a:lnTo>
                    <a:pt x="0" y="582"/>
                  </a:lnTo>
                  <a:lnTo>
                    <a:pt x="3" y="544"/>
                  </a:lnTo>
                  <a:lnTo>
                    <a:pt x="13" y="506"/>
                  </a:lnTo>
                  <a:lnTo>
                    <a:pt x="30" y="469"/>
                  </a:lnTo>
                  <a:lnTo>
                    <a:pt x="53" y="433"/>
                  </a:lnTo>
                  <a:lnTo>
                    <a:pt x="82" y="398"/>
                  </a:lnTo>
                  <a:lnTo>
                    <a:pt x="116" y="364"/>
                  </a:lnTo>
                  <a:lnTo>
                    <a:pt x="157" y="331"/>
                  </a:lnTo>
                  <a:lnTo>
                    <a:pt x="203" y="299"/>
                  </a:lnTo>
                  <a:lnTo>
                    <a:pt x="254" y="268"/>
                  </a:lnTo>
                  <a:lnTo>
                    <a:pt x="310" y="238"/>
                  </a:lnTo>
                  <a:lnTo>
                    <a:pt x="371" y="210"/>
                  </a:lnTo>
                  <a:lnTo>
                    <a:pt x="436" y="183"/>
                  </a:lnTo>
                  <a:lnTo>
                    <a:pt x="506" y="158"/>
                  </a:lnTo>
                  <a:lnTo>
                    <a:pt x="580" y="135"/>
                  </a:lnTo>
                  <a:lnTo>
                    <a:pt x="658" y="112"/>
                  </a:lnTo>
                  <a:lnTo>
                    <a:pt x="739" y="92"/>
                  </a:lnTo>
                  <a:lnTo>
                    <a:pt x="824" y="74"/>
                  </a:lnTo>
                  <a:lnTo>
                    <a:pt x="912" y="57"/>
                  </a:lnTo>
                  <a:lnTo>
                    <a:pt x="1004" y="43"/>
                  </a:lnTo>
                  <a:lnTo>
                    <a:pt x="1098" y="30"/>
                  </a:lnTo>
                  <a:lnTo>
                    <a:pt x="1195" y="19"/>
                  </a:lnTo>
                  <a:lnTo>
                    <a:pt x="1295" y="11"/>
                  </a:lnTo>
                  <a:lnTo>
                    <a:pt x="1397" y="5"/>
                  </a:lnTo>
                  <a:lnTo>
                    <a:pt x="1500" y="2"/>
                  </a:lnTo>
                  <a:lnTo>
                    <a:pt x="1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83"/>
            <p:cNvSpPr>
              <a:spLocks/>
            </p:cNvSpPr>
            <p:nvPr/>
          </p:nvSpPr>
          <p:spPr bwMode="auto">
            <a:xfrm>
              <a:off x="10059988" y="2917825"/>
              <a:ext cx="463550" cy="93663"/>
            </a:xfrm>
            <a:custGeom>
              <a:avLst/>
              <a:gdLst>
                <a:gd name="T0" fmla="*/ 87 w 3212"/>
                <a:gd name="T1" fmla="*/ 40 h 648"/>
                <a:gd name="T2" fmla="*/ 256 w 3212"/>
                <a:gd name="T3" fmla="*/ 114 h 648"/>
                <a:gd name="T4" fmla="*/ 442 w 3212"/>
                <a:gd name="T5" fmla="*/ 179 h 648"/>
                <a:gd name="T6" fmla="*/ 647 w 3212"/>
                <a:gd name="T7" fmla="*/ 233 h 648"/>
                <a:gd name="T8" fmla="*/ 869 w 3212"/>
                <a:gd name="T9" fmla="*/ 277 h 648"/>
                <a:gd name="T10" fmla="*/ 1103 w 3212"/>
                <a:gd name="T11" fmla="*/ 310 h 648"/>
                <a:gd name="T12" fmla="*/ 1349 w 3212"/>
                <a:gd name="T13" fmla="*/ 330 h 648"/>
                <a:gd name="T14" fmla="*/ 1606 w 3212"/>
                <a:gd name="T15" fmla="*/ 338 h 648"/>
                <a:gd name="T16" fmla="*/ 1862 w 3212"/>
                <a:gd name="T17" fmla="*/ 330 h 648"/>
                <a:gd name="T18" fmla="*/ 2109 w 3212"/>
                <a:gd name="T19" fmla="*/ 310 h 648"/>
                <a:gd name="T20" fmla="*/ 2343 w 3212"/>
                <a:gd name="T21" fmla="*/ 277 h 648"/>
                <a:gd name="T22" fmla="*/ 2564 w 3212"/>
                <a:gd name="T23" fmla="*/ 233 h 648"/>
                <a:gd name="T24" fmla="*/ 2769 w 3212"/>
                <a:gd name="T25" fmla="*/ 179 h 648"/>
                <a:gd name="T26" fmla="*/ 2957 w 3212"/>
                <a:gd name="T27" fmla="*/ 114 h 648"/>
                <a:gd name="T28" fmla="*/ 3125 w 3212"/>
                <a:gd name="T29" fmla="*/ 40 h 648"/>
                <a:gd name="T30" fmla="*/ 3209 w 3212"/>
                <a:gd name="T31" fmla="*/ 33 h 648"/>
                <a:gd name="T32" fmla="*/ 3209 w 3212"/>
                <a:gd name="T33" fmla="*/ 104 h 648"/>
                <a:gd name="T34" fmla="*/ 3182 w 3212"/>
                <a:gd name="T35" fmla="*/ 179 h 648"/>
                <a:gd name="T36" fmla="*/ 3130 w 3212"/>
                <a:gd name="T37" fmla="*/ 250 h 648"/>
                <a:gd name="T38" fmla="*/ 3055 w 3212"/>
                <a:gd name="T39" fmla="*/ 317 h 648"/>
                <a:gd name="T40" fmla="*/ 2958 w 3212"/>
                <a:gd name="T41" fmla="*/ 381 h 648"/>
                <a:gd name="T42" fmla="*/ 2841 w 3212"/>
                <a:gd name="T43" fmla="*/ 439 h 648"/>
                <a:gd name="T44" fmla="*/ 2706 w 3212"/>
                <a:gd name="T45" fmla="*/ 491 h 648"/>
                <a:gd name="T46" fmla="*/ 2554 w 3212"/>
                <a:gd name="T47" fmla="*/ 536 h 648"/>
                <a:gd name="T48" fmla="*/ 2388 w 3212"/>
                <a:gd name="T49" fmla="*/ 575 h 648"/>
                <a:gd name="T50" fmla="*/ 2208 w 3212"/>
                <a:gd name="T51" fmla="*/ 606 h 648"/>
                <a:gd name="T52" fmla="*/ 2016 w 3212"/>
                <a:gd name="T53" fmla="*/ 629 h 648"/>
                <a:gd name="T54" fmla="*/ 1815 w 3212"/>
                <a:gd name="T55" fmla="*/ 644 h 648"/>
                <a:gd name="T56" fmla="*/ 1606 w 3212"/>
                <a:gd name="T57" fmla="*/ 648 h 648"/>
                <a:gd name="T58" fmla="*/ 1397 w 3212"/>
                <a:gd name="T59" fmla="*/ 644 h 648"/>
                <a:gd name="T60" fmla="*/ 1195 w 3212"/>
                <a:gd name="T61" fmla="*/ 629 h 648"/>
                <a:gd name="T62" fmla="*/ 1004 w 3212"/>
                <a:gd name="T63" fmla="*/ 606 h 648"/>
                <a:gd name="T64" fmla="*/ 824 w 3212"/>
                <a:gd name="T65" fmla="*/ 575 h 648"/>
                <a:gd name="T66" fmla="*/ 658 w 3212"/>
                <a:gd name="T67" fmla="*/ 536 h 648"/>
                <a:gd name="T68" fmla="*/ 506 w 3212"/>
                <a:gd name="T69" fmla="*/ 491 h 648"/>
                <a:gd name="T70" fmla="*/ 371 w 3212"/>
                <a:gd name="T71" fmla="*/ 439 h 648"/>
                <a:gd name="T72" fmla="*/ 254 w 3212"/>
                <a:gd name="T73" fmla="*/ 381 h 648"/>
                <a:gd name="T74" fmla="*/ 157 w 3212"/>
                <a:gd name="T75" fmla="*/ 317 h 648"/>
                <a:gd name="T76" fmla="*/ 82 w 3212"/>
                <a:gd name="T77" fmla="*/ 250 h 648"/>
                <a:gd name="T78" fmla="*/ 30 w 3212"/>
                <a:gd name="T79" fmla="*/ 179 h 648"/>
                <a:gd name="T80" fmla="*/ 3 w 3212"/>
                <a:gd name="T81" fmla="*/ 104 h 648"/>
                <a:gd name="T82" fmla="*/ 3 w 3212"/>
                <a:gd name="T83" fmla="*/ 3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8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9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6"/>
                  </a:lnTo>
                  <a:lnTo>
                    <a:pt x="1606" y="338"/>
                  </a:lnTo>
                  <a:lnTo>
                    <a:pt x="1735" y="336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9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9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50"/>
                  </a:lnTo>
                  <a:lnTo>
                    <a:pt x="2958" y="381"/>
                  </a:lnTo>
                  <a:lnTo>
                    <a:pt x="2902" y="410"/>
                  </a:lnTo>
                  <a:lnTo>
                    <a:pt x="2841" y="439"/>
                  </a:lnTo>
                  <a:lnTo>
                    <a:pt x="2775" y="465"/>
                  </a:lnTo>
                  <a:lnTo>
                    <a:pt x="2706" y="491"/>
                  </a:lnTo>
                  <a:lnTo>
                    <a:pt x="2632" y="514"/>
                  </a:lnTo>
                  <a:lnTo>
                    <a:pt x="2554" y="536"/>
                  </a:lnTo>
                  <a:lnTo>
                    <a:pt x="2472" y="557"/>
                  </a:lnTo>
                  <a:lnTo>
                    <a:pt x="2388" y="575"/>
                  </a:lnTo>
                  <a:lnTo>
                    <a:pt x="2299" y="592"/>
                  </a:lnTo>
                  <a:lnTo>
                    <a:pt x="2208" y="606"/>
                  </a:lnTo>
                  <a:lnTo>
                    <a:pt x="2114" y="619"/>
                  </a:lnTo>
                  <a:lnTo>
                    <a:pt x="2016" y="629"/>
                  </a:lnTo>
                  <a:lnTo>
                    <a:pt x="1917" y="638"/>
                  </a:lnTo>
                  <a:lnTo>
                    <a:pt x="1815" y="644"/>
                  </a:lnTo>
                  <a:lnTo>
                    <a:pt x="1712" y="647"/>
                  </a:lnTo>
                  <a:lnTo>
                    <a:pt x="1606" y="648"/>
                  </a:lnTo>
                  <a:lnTo>
                    <a:pt x="1500" y="647"/>
                  </a:lnTo>
                  <a:lnTo>
                    <a:pt x="1397" y="644"/>
                  </a:lnTo>
                  <a:lnTo>
                    <a:pt x="1295" y="638"/>
                  </a:lnTo>
                  <a:lnTo>
                    <a:pt x="1195" y="629"/>
                  </a:lnTo>
                  <a:lnTo>
                    <a:pt x="1098" y="619"/>
                  </a:lnTo>
                  <a:lnTo>
                    <a:pt x="1004" y="606"/>
                  </a:lnTo>
                  <a:lnTo>
                    <a:pt x="912" y="592"/>
                  </a:lnTo>
                  <a:lnTo>
                    <a:pt x="824" y="575"/>
                  </a:lnTo>
                  <a:lnTo>
                    <a:pt x="739" y="557"/>
                  </a:lnTo>
                  <a:lnTo>
                    <a:pt x="658" y="536"/>
                  </a:lnTo>
                  <a:lnTo>
                    <a:pt x="580" y="514"/>
                  </a:lnTo>
                  <a:lnTo>
                    <a:pt x="506" y="491"/>
                  </a:lnTo>
                  <a:lnTo>
                    <a:pt x="436" y="465"/>
                  </a:lnTo>
                  <a:lnTo>
                    <a:pt x="371" y="439"/>
                  </a:lnTo>
                  <a:lnTo>
                    <a:pt x="310" y="410"/>
                  </a:lnTo>
                  <a:lnTo>
                    <a:pt x="254" y="381"/>
                  </a:lnTo>
                  <a:lnTo>
                    <a:pt x="203" y="350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9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84"/>
            <p:cNvSpPr>
              <a:spLocks/>
            </p:cNvSpPr>
            <p:nvPr/>
          </p:nvSpPr>
          <p:spPr bwMode="auto">
            <a:xfrm>
              <a:off x="10059988" y="2995613"/>
              <a:ext cx="463550" cy="93663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4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4 h 647"/>
                <a:gd name="T28" fmla="*/ 3125 w 3212"/>
                <a:gd name="T29" fmla="*/ 40 h 647"/>
                <a:gd name="T30" fmla="*/ 3209 w 3212"/>
                <a:gd name="T31" fmla="*/ 33 h 647"/>
                <a:gd name="T32" fmla="*/ 3209 w 3212"/>
                <a:gd name="T33" fmla="*/ 104 h 647"/>
                <a:gd name="T34" fmla="*/ 3182 w 3212"/>
                <a:gd name="T35" fmla="*/ 178 h 647"/>
                <a:gd name="T36" fmla="*/ 3130 w 3212"/>
                <a:gd name="T37" fmla="*/ 250 h 647"/>
                <a:gd name="T38" fmla="*/ 3055 w 3212"/>
                <a:gd name="T39" fmla="*/ 317 h 647"/>
                <a:gd name="T40" fmla="*/ 2958 w 3212"/>
                <a:gd name="T41" fmla="*/ 380 h 647"/>
                <a:gd name="T42" fmla="*/ 2841 w 3212"/>
                <a:gd name="T43" fmla="*/ 438 h 647"/>
                <a:gd name="T44" fmla="*/ 2706 w 3212"/>
                <a:gd name="T45" fmla="*/ 490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3 h 647"/>
                <a:gd name="T56" fmla="*/ 1606 w 3212"/>
                <a:gd name="T57" fmla="*/ 647 h 647"/>
                <a:gd name="T58" fmla="*/ 1397 w 3212"/>
                <a:gd name="T59" fmla="*/ 643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90 h 647"/>
                <a:gd name="T70" fmla="*/ 371 w 3212"/>
                <a:gd name="T71" fmla="*/ 438 h 647"/>
                <a:gd name="T72" fmla="*/ 254 w 3212"/>
                <a:gd name="T73" fmla="*/ 380 h 647"/>
                <a:gd name="T74" fmla="*/ 157 w 3212"/>
                <a:gd name="T75" fmla="*/ 317 h 647"/>
                <a:gd name="T76" fmla="*/ 82 w 3212"/>
                <a:gd name="T77" fmla="*/ 250 h 647"/>
                <a:gd name="T78" fmla="*/ 30 w 3212"/>
                <a:gd name="T79" fmla="*/ 178 h 647"/>
                <a:gd name="T80" fmla="*/ 3 w 3212"/>
                <a:gd name="T81" fmla="*/ 104 h 647"/>
                <a:gd name="T82" fmla="*/ 3 w 3212"/>
                <a:gd name="T83" fmla="*/ 33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8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49"/>
                  </a:lnTo>
                  <a:lnTo>
                    <a:pt x="2958" y="380"/>
                  </a:lnTo>
                  <a:lnTo>
                    <a:pt x="2902" y="409"/>
                  </a:lnTo>
                  <a:lnTo>
                    <a:pt x="2841" y="438"/>
                  </a:lnTo>
                  <a:lnTo>
                    <a:pt x="2775" y="464"/>
                  </a:lnTo>
                  <a:lnTo>
                    <a:pt x="2706" y="490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6"/>
                  </a:lnTo>
                  <a:lnTo>
                    <a:pt x="2388" y="574"/>
                  </a:lnTo>
                  <a:lnTo>
                    <a:pt x="2299" y="591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7"/>
                  </a:lnTo>
                  <a:lnTo>
                    <a:pt x="1815" y="643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3"/>
                  </a:lnTo>
                  <a:lnTo>
                    <a:pt x="1295" y="637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1"/>
                  </a:lnTo>
                  <a:lnTo>
                    <a:pt x="824" y="574"/>
                  </a:lnTo>
                  <a:lnTo>
                    <a:pt x="739" y="556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90"/>
                  </a:lnTo>
                  <a:lnTo>
                    <a:pt x="436" y="464"/>
                  </a:lnTo>
                  <a:lnTo>
                    <a:pt x="371" y="438"/>
                  </a:lnTo>
                  <a:lnTo>
                    <a:pt x="310" y="409"/>
                  </a:lnTo>
                  <a:lnTo>
                    <a:pt x="254" y="380"/>
                  </a:lnTo>
                  <a:lnTo>
                    <a:pt x="203" y="349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8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85"/>
            <p:cNvSpPr>
              <a:spLocks/>
            </p:cNvSpPr>
            <p:nvPr/>
          </p:nvSpPr>
          <p:spPr bwMode="auto">
            <a:xfrm>
              <a:off x="10059988" y="3074988"/>
              <a:ext cx="463550" cy="92075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3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3 h 647"/>
                <a:gd name="T28" fmla="*/ 3125 w 3212"/>
                <a:gd name="T29" fmla="*/ 40 h 647"/>
                <a:gd name="T30" fmla="*/ 3209 w 3212"/>
                <a:gd name="T31" fmla="*/ 32 h 647"/>
                <a:gd name="T32" fmla="*/ 3209 w 3212"/>
                <a:gd name="T33" fmla="*/ 103 h 647"/>
                <a:gd name="T34" fmla="*/ 3182 w 3212"/>
                <a:gd name="T35" fmla="*/ 178 h 647"/>
                <a:gd name="T36" fmla="*/ 3130 w 3212"/>
                <a:gd name="T37" fmla="*/ 249 h 647"/>
                <a:gd name="T38" fmla="*/ 3055 w 3212"/>
                <a:gd name="T39" fmla="*/ 316 h 647"/>
                <a:gd name="T40" fmla="*/ 2958 w 3212"/>
                <a:gd name="T41" fmla="*/ 379 h 647"/>
                <a:gd name="T42" fmla="*/ 2841 w 3212"/>
                <a:gd name="T43" fmla="*/ 437 h 647"/>
                <a:gd name="T44" fmla="*/ 2706 w 3212"/>
                <a:gd name="T45" fmla="*/ 489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2 h 647"/>
                <a:gd name="T56" fmla="*/ 1606 w 3212"/>
                <a:gd name="T57" fmla="*/ 647 h 647"/>
                <a:gd name="T58" fmla="*/ 1397 w 3212"/>
                <a:gd name="T59" fmla="*/ 642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89 h 647"/>
                <a:gd name="T70" fmla="*/ 371 w 3212"/>
                <a:gd name="T71" fmla="*/ 437 h 647"/>
                <a:gd name="T72" fmla="*/ 254 w 3212"/>
                <a:gd name="T73" fmla="*/ 379 h 647"/>
                <a:gd name="T74" fmla="*/ 157 w 3212"/>
                <a:gd name="T75" fmla="*/ 316 h 647"/>
                <a:gd name="T76" fmla="*/ 82 w 3212"/>
                <a:gd name="T77" fmla="*/ 249 h 647"/>
                <a:gd name="T78" fmla="*/ 30 w 3212"/>
                <a:gd name="T79" fmla="*/ 178 h 647"/>
                <a:gd name="T80" fmla="*/ 3 w 3212"/>
                <a:gd name="T81" fmla="*/ 103 h 647"/>
                <a:gd name="T82" fmla="*/ 3 w 3212"/>
                <a:gd name="T83" fmla="*/ 3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3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3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2"/>
                  </a:lnTo>
                  <a:lnTo>
                    <a:pt x="3212" y="65"/>
                  </a:lnTo>
                  <a:lnTo>
                    <a:pt x="3209" y="103"/>
                  </a:lnTo>
                  <a:lnTo>
                    <a:pt x="3199" y="141"/>
                  </a:lnTo>
                  <a:lnTo>
                    <a:pt x="3182" y="178"/>
                  </a:lnTo>
                  <a:lnTo>
                    <a:pt x="3159" y="214"/>
                  </a:lnTo>
                  <a:lnTo>
                    <a:pt x="3130" y="249"/>
                  </a:lnTo>
                  <a:lnTo>
                    <a:pt x="3096" y="283"/>
                  </a:lnTo>
                  <a:lnTo>
                    <a:pt x="3055" y="316"/>
                  </a:lnTo>
                  <a:lnTo>
                    <a:pt x="3009" y="348"/>
                  </a:lnTo>
                  <a:lnTo>
                    <a:pt x="2958" y="379"/>
                  </a:lnTo>
                  <a:lnTo>
                    <a:pt x="2902" y="409"/>
                  </a:lnTo>
                  <a:lnTo>
                    <a:pt x="2841" y="437"/>
                  </a:lnTo>
                  <a:lnTo>
                    <a:pt x="2775" y="464"/>
                  </a:lnTo>
                  <a:lnTo>
                    <a:pt x="2706" y="489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5"/>
                  </a:lnTo>
                  <a:lnTo>
                    <a:pt x="2388" y="574"/>
                  </a:lnTo>
                  <a:lnTo>
                    <a:pt x="2299" y="590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6"/>
                  </a:lnTo>
                  <a:lnTo>
                    <a:pt x="1815" y="642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2"/>
                  </a:lnTo>
                  <a:lnTo>
                    <a:pt x="1295" y="636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0"/>
                  </a:lnTo>
                  <a:lnTo>
                    <a:pt x="824" y="574"/>
                  </a:lnTo>
                  <a:lnTo>
                    <a:pt x="739" y="555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89"/>
                  </a:lnTo>
                  <a:lnTo>
                    <a:pt x="436" y="464"/>
                  </a:lnTo>
                  <a:lnTo>
                    <a:pt x="371" y="437"/>
                  </a:lnTo>
                  <a:lnTo>
                    <a:pt x="310" y="409"/>
                  </a:lnTo>
                  <a:lnTo>
                    <a:pt x="254" y="379"/>
                  </a:lnTo>
                  <a:lnTo>
                    <a:pt x="203" y="348"/>
                  </a:lnTo>
                  <a:lnTo>
                    <a:pt x="157" y="316"/>
                  </a:lnTo>
                  <a:lnTo>
                    <a:pt x="116" y="283"/>
                  </a:lnTo>
                  <a:lnTo>
                    <a:pt x="82" y="249"/>
                  </a:lnTo>
                  <a:lnTo>
                    <a:pt x="53" y="214"/>
                  </a:lnTo>
                  <a:lnTo>
                    <a:pt x="30" y="178"/>
                  </a:lnTo>
                  <a:lnTo>
                    <a:pt x="13" y="141"/>
                  </a:lnTo>
                  <a:lnTo>
                    <a:pt x="3" y="103"/>
                  </a:lnTo>
                  <a:lnTo>
                    <a:pt x="0" y="65"/>
                  </a:lnTo>
                  <a:lnTo>
                    <a:pt x="3" y="3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Group 54"/>
          <p:cNvGrpSpPr/>
          <p:nvPr/>
        </p:nvGrpSpPr>
        <p:grpSpPr>
          <a:xfrm>
            <a:off x="5664414" y="3762953"/>
            <a:ext cx="226972" cy="224496"/>
            <a:chOff x="2587625" y="4291013"/>
            <a:chExt cx="444500" cy="439738"/>
          </a:xfrm>
          <a:solidFill>
            <a:schemeClr val="bg1"/>
          </a:solidFill>
        </p:grpSpPr>
        <p:sp>
          <p:nvSpPr>
            <p:cNvPr id="24" name="Freeform 290"/>
            <p:cNvSpPr>
              <a:spLocks noEditPoints="1"/>
            </p:cNvSpPr>
            <p:nvPr/>
          </p:nvSpPr>
          <p:spPr bwMode="auto">
            <a:xfrm>
              <a:off x="2790825" y="4491038"/>
              <a:ext cx="241300" cy="239713"/>
            </a:xfrm>
            <a:custGeom>
              <a:avLst/>
              <a:gdLst>
                <a:gd name="T0" fmla="*/ 582 w 1676"/>
                <a:gd name="T1" fmla="*/ 282 h 1813"/>
                <a:gd name="T2" fmla="*/ 453 w 1676"/>
                <a:gd name="T3" fmla="*/ 343 h 1813"/>
                <a:gd name="T4" fmla="*/ 344 w 1676"/>
                <a:gd name="T5" fmla="*/ 449 h 1813"/>
                <a:gd name="T6" fmla="*/ 274 w 1676"/>
                <a:gd name="T7" fmla="*/ 582 h 1813"/>
                <a:gd name="T8" fmla="*/ 246 w 1676"/>
                <a:gd name="T9" fmla="*/ 729 h 1813"/>
                <a:gd name="T10" fmla="*/ 260 w 1676"/>
                <a:gd name="T11" fmla="*/ 878 h 1813"/>
                <a:gd name="T12" fmla="*/ 316 w 1676"/>
                <a:gd name="T13" fmla="*/ 1018 h 1813"/>
                <a:gd name="T14" fmla="*/ 414 w 1676"/>
                <a:gd name="T15" fmla="*/ 1136 h 1813"/>
                <a:gd name="T16" fmla="*/ 538 w 1676"/>
                <a:gd name="T17" fmla="*/ 1212 h 1813"/>
                <a:gd name="T18" fmla="*/ 673 w 1676"/>
                <a:gd name="T19" fmla="*/ 1242 h 1813"/>
                <a:gd name="T20" fmla="*/ 811 w 1676"/>
                <a:gd name="T21" fmla="*/ 1227 h 1813"/>
                <a:gd name="T22" fmla="*/ 941 w 1676"/>
                <a:gd name="T23" fmla="*/ 1166 h 1813"/>
                <a:gd name="T24" fmla="*/ 1049 w 1676"/>
                <a:gd name="T25" fmla="*/ 1061 h 1813"/>
                <a:gd name="T26" fmla="*/ 1119 w 1676"/>
                <a:gd name="T27" fmla="*/ 927 h 1813"/>
                <a:gd name="T28" fmla="*/ 1147 w 1676"/>
                <a:gd name="T29" fmla="*/ 779 h 1813"/>
                <a:gd name="T30" fmla="*/ 1133 w 1676"/>
                <a:gd name="T31" fmla="*/ 630 h 1813"/>
                <a:gd name="T32" fmla="*/ 1077 w 1676"/>
                <a:gd name="T33" fmla="*/ 491 h 1813"/>
                <a:gd name="T34" fmla="*/ 980 w 1676"/>
                <a:gd name="T35" fmla="*/ 374 h 1813"/>
                <a:gd name="T36" fmla="*/ 855 w 1676"/>
                <a:gd name="T37" fmla="*/ 298 h 1813"/>
                <a:gd name="T38" fmla="*/ 720 w 1676"/>
                <a:gd name="T39" fmla="*/ 267 h 1813"/>
                <a:gd name="T40" fmla="*/ 781 w 1676"/>
                <a:gd name="T41" fmla="*/ 5 h 1813"/>
                <a:gd name="T42" fmla="*/ 946 w 1676"/>
                <a:gd name="T43" fmla="*/ 49 h 1813"/>
                <a:gd name="T44" fmla="*/ 1099 w 1676"/>
                <a:gd name="T45" fmla="*/ 137 h 1813"/>
                <a:gd name="T46" fmla="*/ 1230 w 1676"/>
                <a:gd name="T47" fmla="*/ 267 h 1813"/>
                <a:gd name="T48" fmla="*/ 1324 w 1676"/>
                <a:gd name="T49" fmla="*/ 424 h 1813"/>
                <a:gd name="T50" fmla="*/ 1378 w 1676"/>
                <a:gd name="T51" fmla="*/ 596 h 1813"/>
                <a:gd name="T52" fmla="*/ 1393 w 1676"/>
                <a:gd name="T53" fmla="*/ 775 h 1813"/>
                <a:gd name="T54" fmla="*/ 1368 w 1676"/>
                <a:gd name="T55" fmla="*/ 953 h 1813"/>
                <a:gd name="T56" fmla="*/ 1603 w 1676"/>
                <a:gd name="T57" fmla="*/ 1363 h 1813"/>
                <a:gd name="T58" fmla="*/ 1656 w 1676"/>
                <a:gd name="T59" fmla="*/ 1449 h 1813"/>
                <a:gd name="T60" fmla="*/ 1676 w 1676"/>
                <a:gd name="T61" fmla="*/ 1550 h 1813"/>
                <a:gd name="T62" fmla="*/ 1656 w 1676"/>
                <a:gd name="T63" fmla="*/ 1651 h 1813"/>
                <a:gd name="T64" fmla="*/ 1603 w 1676"/>
                <a:gd name="T65" fmla="*/ 1737 h 1813"/>
                <a:gd name="T66" fmla="*/ 1515 w 1676"/>
                <a:gd name="T67" fmla="*/ 1798 h 1813"/>
                <a:gd name="T68" fmla="*/ 1414 w 1676"/>
                <a:gd name="T69" fmla="*/ 1813 h 1813"/>
                <a:gd name="T70" fmla="*/ 1316 w 1676"/>
                <a:gd name="T71" fmla="*/ 1783 h 1813"/>
                <a:gd name="T72" fmla="*/ 986 w 1676"/>
                <a:gd name="T73" fmla="*/ 1441 h 1813"/>
                <a:gd name="T74" fmla="*/ 826 w 1676"/>
                <a:gd name="T75" fmla="*/ 1496 h 1813"/>
                <a:gd name="T76" fmla="*/ 660 w 1676"/>
                <a:gd name="T77" fmla="*/ 1508 h 1813"/>
                <a:gd name="T78" fmla="*/ 496 w 1676"/>
                <a:gd name="T79" fmla="*/ 1477 h 1813"/>
                <a:gd name="T80" fmla="*/ 341 w 1676"/>
                <a:gd name="T81" fmla="*/ 1404 h 1813"/>
                <a:gd name="T82" fmla="*/ 204 w 1676"/>
                <a:gd name="T83" fmla="*/ 1289 h 1813"/>
                <a:gd name="T84" fmla="*/ 95 w 1676"/>
                <a:gd name="T85" fmla="*/ 1137 h 1813"/>
                <a:gd name="T86" fmla="*/ 27 w 1676"/>
                <a:gd name="T87" fmla="*/ 966 h 1813"/>
                <a:gd name="T88" fmla="*/ 0 w 1676"/>
                <a:gd name="T89" fmla="*/ 785 h 1813"/>
                <a:gd name="T90" fmla="*/ 13 w 1676"/>
                <a:gd name="T91" fmla="*/ 602 h 1813"/>
                <a:gd name="T92" fmla="*/ 67 w 1676"/>
                <a:gd name="T93" fmla="*/ 427 h 1813"/>
                <a:gd name="T94" fmla="*/ 162 w 1676"/>
                <a:gd name="T95" fmla="*/ 268 h 1813"/>
                <a:gd name="T96" fmla="*/ 294 w 1676"/>
                <a:gd name="T97" fmla="*/ 137 h 1813"/>
                <a:gd name="T98" fmla="*/ 447 w 1676"/>
                <a:gd name="T99" fmla="*/ 49 h 1813"/>
                <a:gd name="T100" fmla="*/ 612 w 1676"/>
                <a:gd name="T101" fmla="*/ 5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76" h="1813">
                  <a:moveTo>
                    <a:pt x="673" y="267"/>
                  </a:moveTo>
                  <a:lnTo>
                    <a:pt x="627" y="272"/>
                  </a:lnTo>
                  <a:lnTo>
                    <a:pt x="582" y="282"/>
                  </a:lnTo>
                  <a:lnTo>
                    <a:pt x="538" y="298"/>
                  </a:lnTo>
                  <a:lnTo>
                    <a:pt x="495" y="317"/>
                  </a:lnTo>
                  <a:lnTo>
                    <a:pt x="453" y="343"/>
                  </a:lnTo>
                  <a:lnTo>
                    <a:pt x="414" y="374"/>
                  </a:lnTo>
                  <a:lnTo>
                    <a:pt x="377" y="409"/>
                  </a:lnTo>
                  <a:lnTo>
                    <a:pt x="344" y="449"/>
                  </a:lnTo>
                  <a:lnTo>
                    <a:pt x="316" y="491"/>
                  </a:lnTo>
                  <a:lnTo>
                    <a:pt x="293" y="536"/>
                  </a:lnTo>
                  <a:lnTo>
                    <a:pt x="274" y="582"/>
                  </a:lnTo>
                  <a:lnTo>
                    <a:pt x="260" y="630"/>
                  </a:lnTo>
                  <a:lnTo>
                    <a:pt x="251" y="679"/>
                  </a:lnTo>
                  <a:lnTo>
                    <a:pt x="246" y="729"/>
                  </a:lnTo>
                  <a:lnTo>
                    <a:pt x="246" y="779"/>
                  </a:lnTo>
                  <a:lnTo>
                    <a:pt x="251" y="829"/>
                  </a:lnTo>
                  <a:lnTo>
                    <a:pt x="260" y="878"/>
                  </a:lnTo>
                  <a:lnTo>
                    <a:pt x="274" y="927"/>
                  </a:lnTo>
                  <a:lnTo>
                    <a:pt x="293" y="974"/>
                  </a:lnTo>
                  <a:lnTo>
                    <a:pt x="316" y="1018"/>
                  </a:lnTo>
                  <a:lnTo>
                    <a:pt x="344" y="1061"/>
                  </a:lnTo>
                  <a:lnTo>
                    <a:pt x="377" y="1100"/>
                  </a:lnTo>
                  <a:lnTo>
                    <a:pt x="414" y="1136"/>
                  </a:lnTo>
                  <a:lnTo>
                    <a:pt x="453" y="1166"/>
                  </a:lnTo>
                  <a:lnTo>
                    <a:pt x="495" y="1191"/>
                  </a:lnTo>
                  <a:lnTo>
                    <a:pt x="538" y="1212"/>
                  </a:lnTo>
                  <a:lnTo>
                    <a:pt x="582" y="1227"/>
                  </a:lnTo>
                  <a:lnTo>
                    <a:pt x="627" y="1237"/>
                  </a:lnTo>
                  <a:lnTo>
                    <a:pt x="673" y="1242"/>
                  </a:lnTo>
                  <a:lnTo>
                    <a:pt x="720" y="1242"/>
                  </a:lnTo>
                  <a:lnTo>
                    <a:pt x="766" y="1237"/>
                  </a:lnTo>
                  <a:lnTo>
                    <a:pt x="811" y="1227"/>
                  </a:lnTo>
                  <a:lnTo>
                    <a:pt x="855" y="1212"/>
                  </a:lnTo>
                  <a:lnTo>
                    <a:pt x="898" y="1191"/>
                  </a:lnTo>
                  <a:lnTo>
                    <a:pt x="941" y="1166"/>
                  </a:lnTo>
                  <a:lnTo>
                    <a:pt x="980" y="1136"/>
                  </a:lnTo>
                  <a:lnTo>
                    <a:pt x="1016" y="1100"/>
                  </a:lnTo>
                  <a:lnTo>
                    <a:pt x="1049" y="1061"/>
                  </a:lnTo>
                  <a:lnTo>
                    <a:pt x="1077" y="1018"/>
                  </a:lnTo>
                  <a:lnTo>
                    <a:pt x="1100" y="974"/>
                  </a:lnTo>
                  <a:lnTo>
                    <a:pt x="1119" y="927"/>
                  </a:lnTo>
                  <a:lnTo>
                    <a:pt x="1133" y="878"/>
                  </a:lnTo>
                  <a:lnTo>
                    <a:pt x="1142" y="829"/>
                  </a:lnTo>
                  <a:lnTo>
                    <a:pt x="1147" y="779"/>
                  </a:lnTo>
                  <a:lnTo>
                    <a:pt x="1147" y="729"/>
                  </a:lnTo>
                  <a:lnTo>
                    <a:pt x="1142" y="679"/>
                  </a:lnTo>
                  <a:lnTo>
                    <a:pt x="1133" y="630"/>
                  </a:lnTo>
                  <a:lnTo>
                    <a:pt x="1119" y="582"/>
                  </a:lnTo>
                  <a:lnTo>
                    <a:pt x="1100" y="536"/>
                  </a:lnTo>
                  <a:lnTo>
                    <a:pt x="1077" y="491"/>
                  </a:lnTo>
                  <a:lnTo>
                    <a:pt x="1049" y="449"/>
                  </a:lnTo>
                  <a:lnTo>
                    <a:pt x="1016" y="409"/>
                  </a:lnTo>
                  <a:lnTo>
                    <a:pt x="980" y="374"/>
                  </a:lnTo>
                  <a:lnTo>
                    <a:pt x="941" y="343"/>
                  </a:lnTo>
                  <a:lnTo>
                    <a:pt x="898" y="317"/>
                  </a:lnTo>
                  <a:lnTo>
                    <a:pt x="855" y="298"/>
                  </a:lnTo>
                  <a:lnTo>
                    <a:pt x="811" y="282"/>
                  </a:lnTo>
                  <a:lnTo>
                    <a:pt x="766" y="272"/>
                  </a:lnTo>
                  <a:lnTo>
                    <a:pt x="720" y="267"/>
                  </a:lnTo>
                  <a:lnTo>
                    <a:pt x="673" y="267"/>
                  </a:lnTo>
                  <a:close/>
                  <a:moveTo>
                    <a:pt x="725" y="0"/>
                  </a:moveTo>
                  <a:lnTo>
                    <a:pt x="781" y="5"/>
                  </a:lnTo>
                  <a:lnTo>
                    <a:pt x="837" y="15"/>
                  </a:lnTo>
                  <a:lnTo>
                    <a:pt x="892" y="29"/>
                  </a:lnTo>
                  <a:lnTo>
                    <a:pt x="946" y="49"/>
                  </a:lnTo>
                  <a:lnTo>
                    <a:pt x="999" y="74"/>
                  </a:lnTo>
                  <a:lnTo>
                    <a:pt x="1050" y="103"/>
                  </a:lnTo>
                  <a:lnTo>
                    <a:pt x="1099" y="137"/>
                  </a:lnTo>
                  <a:lnTo>
                    <a:pt x="1145" y="176"/>
                  </a:lnTo>
                  <a:lnTo>
                    <a:pt x="1190" y="219"/>
                  </a:lnTo>
                  <a:lnTo>
                    <a:pt x="1230" y="267"/>
                  </a:lnTo>
                  <a:lnTo>
                    <a:pt x="1266" y="317"/>
                  </a:lnTo>
                  <a:lnTo>
                    <a:pt x="1297" y="369"/>
                  </a:lnTo>
                  <a:lnTo>
                    <a:pt x="1324" y="424"/>
                  </a:lnTo>
                  <a:lnTo>
                    <a:pt x="1346" y="479"/>
                  </a:lnTo>
                  <a:lnTo>
                    <a:pt x="1364" y="537"/>
                  </a:lnTo>
                  <a:lnTo>
                    <a:pt x="1378" y="596"/>
                  </a:lnTo>
                  <a:lnTo>
                    <a:pt x="1387" y="655"/>
                  </a:lnTo>
                  <a:lnTo>
                    <a:pt x="1392" y="715"/>
                  </a:lnTo>
                  <a:lnTo>
                    <a:pt x="1393" y="775"/>
                  </a:lnTo>
                  <a:lnTo>
                    <a:pt x="1389" y="835"/>
                  </a:lnTo>
                  <a:lnTo>
                    <a:pt x="1381" y="895"/>
                  </a:lnTo>
                  <a:lnTo>
                    <a:pt x="1368" y="953"/>
                  </a:lnTo>
                  <a:lnTo>
                    <a:pt x="1351" y="1011"/>
                  </a:lnTo>
                  <a:lnTo>
                    <a:pt x="1330" y="1067"/>
                  </a:lnTo>
                  <a:lnTo>
                    <a:pt x="1603" y="1363"/>
                  </a:lnTo>
                  <a:lnTo>
                    <a:pt x="1625" y="1389"/>
                  </a:lnTo>
                  <a:lnTo>
                    <a:pt x="1642" y="1419"/>
                  </a:lnTo>
                  <a:lnTo>
                    <a:pt x="1656" y="1449"/>
                  </a:lnTo>
                  <a:lnTo>
                    <a:pt x="1668" y="1482"/>
                  </a:lnTo>
                  <a:lnTo>
                    <a:pt x="1674" y="1515"/>
                  </a:lnTo>
                  <a:lnTo>
                    <a:pt x="1676" y="1550"/>
                  </a:lnTo>
                  <a:lnTo>
                    <a:pt x="1674" y="1585"/>
                  </a:lnTo>
                  <a:lnTo>
                    <a:pt x="1668" y="1619"/>
                  </a:lnTo>
                  <a:lnTo>
                    <a:pt x="1656" y="1651"/>
                  </a:lnTo>
                  <a:lnTo>
                    <a:pt x="1642" y="1682"/>
                  </a:lnTo>
                  <a:lnTo>
                    <a:pt x="1625" y="1711"/>
                  </a:lnTo>
                  <a:lnTo>
                    <a:pt x="1603" y="1737"/>
                  </a:lnTo>
                  <a:lnTo>
                    <a:pt x="1576" y="1762"/>
                  </a:lnTo>
                  <a:lnTo>
                    <a:pt x="1547" y="1783"/>
                  </a:lnTo>
                  <a:lnTo>
                    <a:pt x="1515" y="1798"/>
                  </a:lnTo>
                  <a:lnTo>
                    <a:pt x="1482" y="1809"/>
                  </a:lnTo>
                  <a:lnTo>
                    <a:pt x="1449" y="1813"/>
                  </a:lnTo>
                  <a:lnTo>
                    <a:pt x="1414" y="1813"/>
                  </a:lnTo>
                  <a:lnTo>
                    <a:pt x="1380" y="1809"/>
                  </a:lnTo>
                  <a:lnTo>
                    <a:pt x="1347" y="1798"/>
                  </a:lnTo>
                  <a:lnTo>
                    <a:pt x="1316" y="1783"/>
                  </a:lnTo>
                  <a:lnTo>
                    <a:pt x="1286" y="1762"/>
                  </a:lnTo>
                  <a:lnTo>
                    <a:pt x="1259" y="1737"/>
                  </a:lnTo>
                  <a:lnTo>
                    <a:pt x="986" y="1441"/>
                  </a:lnTo>
                  <a:lnTo>
                    <a:pt x="934" y="1464"/>
                  </a:lnTo>
                  <a:lnTo>
                    <a:pt x="880" y="1483"/>
                  </a:lnTo>
                  <a:lnTo>
                    <a:pt x="826" y="1496"/>
                  </a:lnTo>
                  <a:lnTo>
                    <a:pt x="771" y="1504"/>
                  </a:lnTo>
                  <a:lnTo>
                    <a:pt x="716" y="1509"/>
                  </a:lnTo>
                  <a:lnTo>
                    <a:pt x="660" y="1508"/>
                  </a:lnTo>
                  <a:lnTo>
                    <a:pt x="605" y="1503"/>
                  </a:lnTo>
                  <a:lnTo>
                    <a:pt x="550" y="1493"/>
                  </a:lnTo>
                  <a:lnTo>
                    <a:pt x="496" y="1477"/>
                  </a:lnTo>
                  <a:lnTo>
                    <a:pt x="443" y="1458"/>
                  </a:lnTo>
                  <a:lnTo>
                    <a:pt x="391" y="1434"/>
                  </a:lnTo>
                  <a:lnTo>
                    <a:pt x="341" y="1404"/>
                  </a:lnTo>
                  <a:lnTo>
                    <a:pt x="293" y="1371"/>
                  </a:lnTo>
                  <a:lnTo>
                    <a:pt x="247" y="1332"/>
                  </a:lnTo>
                  <a:lnTo>
                    <a:pt x="204" y="1289"/>
                  </a:lnTo>
                  <a:lnTo>
                    <a:pt x="162" y="1240"/>
                  </a:lnTo>
                  <a:lnTo>
                    <a:pt x="126" y="1190"/>
                  </a:lnTo>
                  <a:lnTo>
                    <a:pt x="95" y="1137"/>
                  </a:lnTo>
                  <a:lnTo>
                    <a:pt x="68" y="1082"/>
                  </a:lnTo>
                  <a:lnTo>
                    <a:pt x="45" y="1024"/>
                  </a:lnTo>
                  <a:lnTo>
                    <a:pt x="27" y="966"/>
                  </a:lnTo>
                  <a:lnTo>
                    <a:pt x="13" y="906"/>
                  </a:lnTo>
                  <a:lnTo>
                    <a:pt x="4" y="846"/>
                  </a:lnTo>
                  <a:lnTo>
                    <a:pt x="0" y="785"/>
                  </a:lnTo>
                  <a:lnTo>
                    <a:pt x="0" y="724"/>
                  </a:lnTo>
                  <a:lnTo>
                    <a:pt x="4" y="663"/>
                  </a:lnTo>
                  <a:lnTo>
                    <a:pt x="13" y="602"/>
                  </a:lnTo>
                  <a:lnTo>
                    <a:pt x="27" y="543"/>
                  </a:lnTo>
                  <a:lnTo>
                    <a:pt x="45" y="485"/>
                  </a:lnTo>
                  <a:lnTo>
                    <a:pt x="67" y="427"/>
                  </a:lnTo>
                  <a:lnTo>
                    <a:pt x="94" y="373"/>
                  </a:lnTo>
                  <a:lnTo>
                    <a:pt x="126" y="319"/>
                  </a:lnTo>
                  <a:lnTo>
                    <a:pt x="162" y="268"/>
                  </a:lnTo>
                  <a:lnTo>
                    <a:pt x="203" y="220"/>
                  </a:lnTo>
                  <a:lnTo>
                    <a:pt x="247" y="176"/>
                  </a:lnTo>
                  <a:lnTo>
                    <a:pt x="294" y="137"/>
                  </a:lnTo>
                  <a:lnTo>
                    <a:pt x="343" y="103"/>
                  </a:lnTo>
                  <a:lnTo>
                    <a:pt x="394" y="74"/>
                  </a:lnTo>
                  <a:lnTo>
                    <a:pt x="447" y="49"/>
                  </a:lnTo>
                  <a:lnTo>
                    <a:pt x="501" y="29"/>
                  </a:lnTo>
                  <a:lnTo>
                    <a:pt x="556" y="15"/>
                  </a:lnTo>
                  <a:lnTo>
                    <a:pt x="612" y="5"/>
                  </a:lnTo>
                  <a:lnTo>
                    <a:pt x="668" y="0"/>
                  </a:lnTo>
                  <a:lnTo>
                    <a:pt x="7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291"/>
            <p:cNvSpPr>
              <a:spLocks/>
            </p:cNvSpPr>
            <p:nvPr/>
          </p:nvSpPr>
          <p:spPr bwMode="auto">
            <a:xfrm>
              <a:off x="2811463" y="4335463"/>
              <a:ext cx="217488" cy="274638"/>
            </a:xfrm>
            <a:custGeom>
              <a:avLst/>
              <a:gdLst>
                <a:gd name="T0" fmla="*/ 459 w 1508"/>
                <a:gd name="T1" fmla="*/ 30 h 2083"/>
                <a:gd name="T2" fmla="*/ 619 w 1508"/>
                <a:gd name="T3" fmla="*/ 254 h 2083"/>
                <a:gd name="T4" fmla="*/ 841 w 1508"/>
                <a:gd name="T5" fmla="*/ 542 h 2083"/>
                <a:gd name="T6" fmla="*/ 960 w 1508"/>
                <a:gd name="T7" fmla="*/ 441 h 2083"/>
                <a:gd name="T8" fmla="*/ 1249 w 1508"/>
                <a:gd name="T9" fmla="*/ 400 h 2083"/>
                <a:gd name="T10" fmla="*/ 1340 w 1508"/>
                <a:gd name="T11" fmla="*/ 564 h 2083"/>
                <a:gd name="T12" fmla="*/ 1411 w 1508"/>
                <a:gd name="T13" fmla="*/ 741 h 2083"/>
                <a:gd name="T14" fmla="*/ 1464 w 1508"/>
                <a:gd name="T15" fmla="*/ 927 h 2083"/>
                <a:gd name="T16" fmla="*/ 1497 w 1508"/>
                <a:gd name="T17" fmla="*/ 1121 h 2083"/>
                <a:gd name="T18" fmla="*/ 1508 w 1508"/>
                <a:gd name="T19" fmla="*/ 1322 h 2083"/>
                <a:gd name="T20" fmla="*/ 1497 w 1508"/>
                <a:gd name="T21" fmla="*/ 1526 h 2083"/>
                <a:gd name="T22" fmla="*/ 1463 w 1508"/>
                <a:gd name="T23" fmla="*/ 1720 h 2083"/>
                <a:gd name="T24" fmla="*/ 1409 w 1508"/>
                <a:gd name="T25" fmla="*/ 1907 h 2083"/>
                <a:gd name="T26" fmla="*/ 1337 w 1508"/>
                <a:gd name="T27" fmla="*/ 2083 h 2083"/>
                <a:gd name="T28" fmla="*/ 1349 w 1508"/>
                <a:gd name="T29" fmla="*/ 1945 h 2083"/>
                <a:gd name="T30" fmla="*/ 1341 w 1508"/>
                <a:gd name="T31" fmla="*/ 1808 h 2083"/>
                <a:gd name="T32" fmla="*/ 1313 w 1508"/>
                <a:gd name="T33" fmla="*/ 1675 h 2083"/>
                <a:gd name="T34" fmla="*/ 1266 w 1508"/>
                <a:gd name="T35" fmla="*/ 1547 h 2083"/>
                <a:gd name="T36" fmla="*/ 1201 w 1508"/>
                <a:gd name="T37" fmla="*/ 1429 h 2083"/>
                <a:gd name="T38" fmla="*/ 1117 w 1508"/>
                <a:gd name="T39" fmla="*/ 1321 h 2083"/>
                <a:gd name="T40" fmla="*/ 1021 w 1508"/>
                <a:gd name="T41" fmla="*/ 1233 h 2083"/>
                <a:gd name="T42" fmla="*/ 915 w 1508"/>
                <a:gd name="T43" fmla="*/ 1162 h 2083"/>
                <a:gd name="T44" fmla="*/ 801 w 1508"/>
                <a:gd name="T45" fmla="*/ 1111 h 2083"/>
                <a:gd name="T46" fmla="*/ 680 w 1508"/>
                <a:gd name="T47" fmla="*/ 1080 h 2083"/>
                <a:gd name="T48" fmla="*/ 554 w 1508"/>
                <a:gd name="T49" fmla="*/ 1069 h 2083"/>
                <a:gd name="T50" fmla="*/ 416 w 1508"/>
                <a:gd name="T51" fmla="*/ 1082 h 2083"/>
                <a:gd name="T52" fmla="*/ 283 w 1508"/>
                <a:gd name="T53" fmla="*/ 1120 h 2083"/>
                <a:gd name="T54" fmla="*/ 160 w 1508"/>
                <a:gd name="T55" fmla="*/ 1182 h 2083"/>
                <a:gd name="T56" fmla="*/ 591 w 1508"/>
                <a:gd name="T57" fmla="*/ 812 h 2083"/>
                <a:gd name="T58" fmla="*/ 751 w 1508"/>
                <a:gd name="T59" fmla="*/ 755 h 2083"/>
                <a:gd name="T60" fmla="*/ 500 w 1508"/>
                <a:gd name="T61" fmla="*/ 407 h 2083"/>
                <a:gd name="T62" fmla="*/ 338 w 1508"/>
                <a:gd name="T63" fmla="*/ 367 h 2083"/>
                <a:gd name="T64" fmla="*/ 175 w 1508"/>
                <a:gd name="T65" fmla="*/ 519 h 2083"/>
                <a:gd name="T66" fmla="*/ 0 w 1508"/>
                <a:gd name="T67" fmla="*/ 375 h 2083"/>
                <a:gd name="T68" fmla="*/ 166 w 1508"/>
                <a:gd name="T69" fmla="*/ 151 h 2083"/>
                <a:gd name="T70" fmla="*/ 287 w 1508"/>
                <a:gd name="T71" fmla="*/ 289 h 2083"/>
                <a:gd name="T72" fmla="*/ 445 w 1508"/>
                <a:gd name="T73" fmla="*/ 351 h 2083"/>
                <a:gd name="T74" fmla="*/ 453 w 1508"/>
                <a:gd name="T75" fmla="*/ 220 h 2083"/>
                <a:gd name="T76" fmla="*/ 316 w 1508"/>
                <a:gd name="T77" fmla="*/ 0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08" h="2083">
                  <a:moveTo>
                    <a:pt x="316" y="0"/>
                  </a:moveTo>
                  <a:lnTo>
                    <a:pt x="459" y="30"/>
                  </a:lnTo>
                  <a:lnTo>
                    <a:pt x="582" y="149"/>
                  </a:lnTo>
                  <a:lnTo>
                    <a:pt x="619" y="254"/>
                  </a:lnTo>
                  <a:lnTo>
                    <a:pt x="647" y="352"/>
                  </a:lnTo>
                  <a:lnTo>
                    <a:pt x="841" y="542"/>
                  </a:lnTo>
                  <a:lnTo>
                    <a:pt x="891" y="559"/>
                  </a:lnTo>
                  <a:lnTo>
                    <a:pt x="960" y="441"/>
                  </a:lnTo>
                  <a:lnTo>
                    <a:pt x="1204" y="417"/>
                  </a:lnTo>
                  <a:lnTo>
                    <a:pt x="1249" y="400"/>
                  </a:lnTo>
                  <a:lnTo>
                    <a:pt x="1297" y="481"/>
                  </a:lnTo>
                  <a:lnTo>
                    <a:pt x="1340" y="564"/>
                  </a:lnTo>
                  <a:lnTo>
                    <a:pt x="1378" y="651"/>
                  </a:lnTo>
                  <a:lnTo>
                    <a:pt x="1411" y="741"/>
                  </a:lnTo>
                  <a:lnTo>
                    <a:pt x="1440" y="832"/>
                  </a:lnTo>
                  <a:lnTo>
                    <a:pt x="1464" y="927"/>
                  </a:lnTo>
                  <a:lnTo>
                    <a:pt x="1483" y="1022"/>
                  </a:lnTo>
                  <a:lnTo>
                    <a:pt x="1497" y="1121"/>
                  </a:lnTo>
                  <a:lnTo>
                    <a:pt x="1505" y="1221"/>
                  </a:lnTo>
                  <a:lnTo>
                    <a:pt x="1508" y="1322"/>
                  </a:lnTo>
                  <a:lnTo>
                    <a:pt x="1505" y="1425"/>
                  </a:lnTo>
                  <a:lnTo>
                    <a:pt x="1497" y="1526"/>
                  </a:lnTo>
                  <a:lnTo>
                    <a:pt x="1483" y="1623"/>
                  </a:lnTo>
                  <a:lnTo>
                    <a:pt x="1463" y="1720"/>
                  </a:lnTo>
                  <a:lnTo>
                    <a:pt x="1439" y="1815"/>
                  </a:lnTo>
                  <a:lnTo>
                    <a:pt x="1409" y="1907"/>
                  </a:lnTo>
                  <a:lnTo>
                    <a:pt x="1375" y="1996"/>
                  </a:lnTo>
                  <a:lnTo>
                    <a:pt x="1337" y="2083"/>
                  </a:lnTo>
                  <a:lnTo>
                    <a:pt x="1345" y="2015"/>
                  </a:lnTo>
                  <a:lnTo>
                    <a:pt x="1349" y="1945"/>
                  </a:lnTo>
                  <a:lnTo>
                    <a:pt x="1347" y="1877"/>
                  </a:lnTo>
                  <a:lnTo>
                    <a:pt x="1341" y="1808"/>
                  </a:lnTo>
                  <a:lnTo>
                    <a:pt x="1329" y="1741"/>
                  </a:lnTo>
                  <a:lnTo>
                    <a:pt x="1313" y="1675"/>
                  </a:lnTo>
                  <a:lnTo>
                    <a:pt x="1293" y="1610"/>
                  </a:lnTo>
                  <a:lnTo>
                    <a:pt x="1266" y="1547"/>
                  </a:lnTo>
                  <a:lnTo>
                    <a:pt x="1236" y="1486"/>
                  </a:lnTo>
                  <a:lnTo>
                    <a:pt x="1201" y="1429"/>
                  </a:lnTo>
                  <a:lnTo>
                    <a:pt x="1161" y="1373"/>
                  </a:lnTo>
                  <a:lnTo>
                    <a:pt x="1117" y="1321"/>
                  </a:lnTo>
                  <a:lnTo>
                    <a:pt x="1071" y="1276"/>
                  </a:lnTo>
                  <a:lnTo>
                    <a:pt x="1021" y="1233"/>
                  </a:lnTo>
                  <a:lnTo>
                    <a:pt x="969" y="1195"/>
                  </a:lnTo>
                  <a:lnTo>
                    <a:pt x="915" y="1162"/>
                  </a:lnTo>
                  <a:lnTo>
                    <a:pt x="859" y="1134"/>
                  </a:lnTo>
                  <a:lnTo>
                    <a:pt x="801" y="1111"/>
                  </a:lnTo>
                  <a:lnTo>
                    <a:pt x="741" y="1093"/>
                  </a:lnTo>
                  <a:lnTo>
                    <a:pt x="680" y="1080"/>
                  </a:lnTo>
                  <a:lnTo>
                    <a:pt x="617" y="1072"/>
                  </a:lnTo>
                  <a:lnTo>
                    <a:pt x="554" y="1069"/>
                  </a:lnTo>
                  <a:lnTo>
                    <a:pt x="484" y="1072"/>
                  </a:lnTo>
                  <a:lnTo>
                    <a:pt x="416" y="1082"/>
                  </a:lnTo>
                  <a:lnTo>
                    <a:pt x="349" y="1098"/>
                  </a:lnTo>
                  <a:lnTo>
                    <a:pt x="283" y="1120"/>
                  </a:lnTo>
                  <a:lnTo>
                    <a:pt x="220" y="1148"/>
                  </a:lnTo>
                  <a:lnTo>
                    <a:pt x="160" y="1182"/>
                  </a:lnTo>
                  <a:lnTo>
                    <a:pt x="338" y="952"/>
                  </a:lnTo>
                  <a:lnTo>
                    <a:pt x="591" y="812"/>
                  </a:lnTo>
                  <a:lnTo>
                    <a:pt x="738" y="833"/>
                  </a:lnTo>
                  <a:lnTo>
                    <a:pt x="751" y="755"/>
                  </a:lnTo>
                  <a:lnTo>
                    <a:pt x="570" y="556"/>
                  </a:lnTo>
                  <a:lnTo>
                    <a:pt x="500" y="407"/>
                  </a:lnTo>
                  <a:lnTo>
                    <a:pt x="400" y="407"/>
                  </a:lnTo>
                  <a:lnTo>
                    <a:pt x="338" y="367"/>
                  </a:lnTo>
                  <a:lnTo>
                    <a:pt x="203" y="345"/>
                  </a:lnTo>
                  <a:lnTo>
                    <a:pt x="175" y="519"/>
                  </a:lnTo>
                  <a:lnTo>
                    <a:pt x="12" y="484"/>
                  </a:lnTo>
                  <a:lnTo>
                    <a:pt x="0" y="375"/>
                  </a:lnTo>
                  <a:lnTo>
                    <a:pt x="125" y="345"/>
                  </a:lnTo>
                  <a:lnTo>
                    <a:pt x="166" y="151"/>
                  </a:lnTo>
                  <a:lnTo>
                    <a:pt x="291" y="207"/>
                  </a:lnTo>
                  <a:lnTo>
                    <a:pt x="287" y="289"/>
                  </a:lnTo>
                  <a:lnTo>
                    <a:pt x="382" y="332"/>
                  </a:lnTo>
                  <a:lnTo>
                    <a:pt x="445" y="351"/>
                  </a:lnTo>
                  <a:lnTo>
                    <a:pt x="522" y="308"/>
                  </a:lnTo>
                  <a:lnTo>
                    <a:pt x="453" y="220"/>
                  </a:lnTo>
                  <a:lnTo>
                    <a:pt x="313" y="71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92"/>
            <p:cNvSpPr>
              <a:spLocks/>
            </p:cNvSpPr>
            <p:nvPr/>
          </p:nvSpPr>
          <p:spPr bwMode="auto">
            <a:xfrm>
              <a:off x="2786063" y="4497388"/>
              <a:ext cx="30163" cy="26988"/>
            </a:xfrm>
            <a:custGeom>
              <a:avLst/>
              <a:gdLst>
                <a:gd name="T0" fmla="*/ 118 w 208"/>
                <a:gd name="T1" fmla="*/ 0 h 197"/>
                <a:gd name="T2" fmla="*/ 208 w 208"/>
                <a:gd name="T3" fmla="*/ 45 h 197"/>
                <a:gd name="T4" fmla="*/ 186 w 208"/>
                <a:gd name="T5" fmla="*/ 66 h 197"/>
                <a:gd name="T6" fmla="*/ 165 w 208"/>
                <a:gd name="T7" fmla="*/ 89 h 197"/>
                <a:gd name="T8" fmla="*/ 147 w 208"/>
                <a:gd name="T9" fmla="*/ 109 h 197"/>
                <a:gd name="T10" fmla="*/ 130 w 208"/>
                <a:gd name="T11" fmla="*/ 131 h 197"/>
                <a:gd name="T12" fmla="*/ 81 w 208"/>
                <a:gd name="T13" fmla="*/ 132 h 197"/>
                <a:gd name="T14" fmla="*/ 29 w 208"/>
                <a:gd name="T15" fmla="*/ 197 h 197"/>
                <a:gd name="T16" fmla="*/ 0 w 208"/>
                <a:gd name="T17" fmla="*/ 61 h 197"/>
                <a:gd name="T18" fmla="*/ 118 w 208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97">
                  <a:moveTo>
                    <a:pt x="118" y="0"/>
                  </a:moveTo>
                  <a:lnTo>
                    <a:pt x="208" y="45"/>
                  </a:lnTo>
                  <a:lnTo>
                    <a:pt x="186" y="66"/>
                  </a:lnTo>
                  <a:lnTo>
                    <a:pt x="165" y="89"/>
                  </a:lnTo>
                  <a:lnTo>
                    <a:pt x="147" y="109"/>
                  </a:lnTo>
                  <a:lnTo>
                    <a:pt x="130" y="131"/>
                  </a:lnTo>
                  <a:lnTo>
                    <a:pt x="81" y="132"/>
                  </a:lnTo>
                  <a:lnTo>
                    <a:pt x="29" y="197"/>
                  </a:lnTo>
                  <a:lnTo>
                    <a:pt x="0" y="6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93"/>
            <p:cNvSpPr>
              <a:spLocks/>
            </p:cNvSpPr>
            <p:nvPr/>
          </p:nvSpPr>
          <p:spPr bwMode="auto">
            <a:xfrm>
              <a:off x="2860675" y="4702175"/>
              <a:ext cx="52388" cy="20638"/>
            </a:xfrm>
            <a:custGeom>
              <a:avLst/>
              <a:gdLst>
                <a:gd name="T0" fmla="*/ 368 w 368"/>
                <a:gd name="T1" fmla="*/ 0 h 153"/>
                <a:gd name="T2" fmla="*/ 298 w 368"/>
                <a:gd name="T3" fmla="*/ 38 h 153"/>
                <a:gd name="T4" fmla="*/ 227 w 368"/>
                <a:gd name="T5" fmla="*/ 73 h 153"/>
                <a:gd name="T6" fmla="*/ 152 w 368"/>
                <a:gd name="T7" fmla="*/ 105 h 153"/>
                <a:gd name="T8" fmla="*/ 77 w 368"/>
                <a:gd name="T9" fmla="*/ 131 h 153"/>
                <a:gd name="T10" fmla="*/ 0 w 368"/>
                <a:gd name="T11" fmla="*/ 153 h 153"/>
                <a:gd name="T12" fmla="*/ 28 w 368"/>
                <a:gd name="T13" fmla="*/ 44 h 153"/>
                <a:gd name="T14" fmla="*/ 83 w 368"/>
                <a:gd name="T15" fmla="*/ 5 h 153"/>
                <a:gd name="T16" fmla="*/ 148 w 368"/>
                <a:gd name="T17" fmla="*/ 13 h 153"/>
                <a:gd name="T18" fmla="*/ 215 w 368"/>
                <a:gd name="T19" fmla="*/ 16 h 153"/>
                <a:gd name="T20" fmla="*/ 266 w 368"/>
                <a:gd name="T21" fmla="*/ 14 h 153"/>
                <a:gd name="T22" fmla="*/ 317 w 368"/>
                <a:gd name="T23" fmla="*/ 9 h 153"/>
                <a:gd name="T24" fmla="*/ 368 w 368"/>
                <a:gd name="T2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153">
                  <a:moveTo>
                    <a:pt x="368" y="0"/>
                  </a:moveTo>
                  <a:lnTo>
                    <a:pt x="298" y="38"/>
                  </a:lnTo>
                  <a:lnTo>
                    <a:pt x="227" y="73"/>
                  </a:lnTo>
                  <a:lnTo>
                    <a:pt x="152" y="105"/>
                  </a:lnTo>
                  <a:lnTo>
                    <a:pt x="77" y="131"/>
                  </a:lnTo>
                  <a:lnTo>
                    <a:pt x="0" y="153"/>
                  </a:lnTo>
                  <a:lnTo>
                    <a:pt x="28" y="44"/>
                  </a:lnTo>
                  <a:lnTo>
                    <a:pt x="83" y="5"/>
                  </a:lnTo>
                  <a:lnTo>
                    <a:pt x="148" y="13"/>
                  </a:lnTo>
                  <a:lnTo>
                    <a:pt x="215" y="16"/>
                  </a:lnTo>
                  <a:lnTo>
                    <a:pt x="266" y="14"/>
                  </a:lnTo>
                  <a:lnTo>
                    <a:pt x="317" y="9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294"/>
            <p:cNvSpPr>
              <a:spLocks/>
            </p:cNvSpPr>
            <p:nvPr/>
          </p:nvSpPr>
          <p:spPr bwMode="auto">
            <a:xfrm>
              <a:off x="2587625" y="4395788"/>
              <a:ext cx="249238" cy="333375"/>
            </a:xfrm>
            <a:custGeom>
              <a:avLst/>
              <a:gdLst>
                <a:gd name="T0" fmla="*/ 210 w 1723"/>
                <a:gd name="T1" fmla="*/ 95 h 2519"/>
                <a:gd name="T2" fmla="*/ 468 w 1723"/>
                <a:gd name="T3" fmla="*/ 157 h 2519"/>
                <a:gd name="T4" fmla="*/ 884 w 1723"/>
                <a:gd name="T5" fmla="*/ 389 h 2519"/>
                <a:gd name="T6" fmla="*/ 1103 w 1723"/>
                <a:gd name="T7" fmla="*/ 976 h 2519"/>
                <a:gd name="T8" fmla="*/ 1141 w 1723"/>
                <a:gd name="T9" fmla="*/ 862 h 2519"/>
                <a:gd name="T10" fmla="*/ 1389 w 1723"/>
                <a:gd name="T11" fmla="*/ 1094 h 2519"/>
                <a:gd name="T12" fmla="*/ 1344 w 1723"/>
                <a:gd name="T13" fmla="*/ 1213 h 2519"/>
                <a:gd name="T14" fmla="*/ 1316 w 1723"/>
                <a:gd name="T15" fmla="*/ 1341 h 2519"/>
                <a:gd name="T16" fmla="*/ 1307 w 1723"/>
                <a:gd name="T17" fmla="*/ 1472 h 2519"/>
                <a:gd name="T18" fmla="*/ 1317 w 1723"/>
                <a:gd name="T19" fmla="*/ 1609 h 2519"/>
                <a:gd name="T20" fmla="*/ 1346 w 1723"/>
                <a:gd name="T21" fmla="*/ 1741 h 2519"/>
                <a:gd name="T22" fmla="*/ 1394 w 1723"/>
                <a:gd name="T23" fmla="*/ 1865 h 2519"/>
                <a:gd name="T24" fmla="*/ 1459 w 1723"/>
                <a:gd name="T25" fmla="*/ 1979 h 2519"/>
                <a:gd name="T26" fmla="*/ 1541 w 1723"/>
                <a:gd name="T27" fmla="*/ 2083 h 2519"/>
                <a:gd name="T28" fmla="*/ 1628 w 1723"/>
                <a:gd name="T29" fmla="*/ 2165 h 2519"/>
                <a:gd name="T30" fmla="*/ 1723 w 1723"/>
                <a:gd name="T31" fmla="*/ 2230 h 2519"/>
                <a:gd name="T32" fmla="*/ 1714 w 1723"/>
                <a:gd name="T33" fmla="*/ 2268 h 2519"/>
                <a:gd name="T34" fmla="*/ 1708 w 1723"/>
                <a:gd name="T35" fmla="*/ 2294 h 2519"/>
                <a:gd name="T36" fmla="*/ 1706 w 1723"/>
                <a:gd name="T37" fmla="*/ 2304 h 2519"/>
                <a:gd name="T38" fmla="*/ 1659 w 1723"/>
                <a:gd name="T39" fmla="*/ 2513 h 2519"/>
                <a:gd name="T40" fmla="*/ 1530 w 1723"/>
                <a:gd name="T41" fmla="*/ 2519 h 2519"/>
                <a:gd name="T42" fmla="*/ 1338 w 1723"/>
                <a:gd name="T43" fmla="*/ 2506 h 2519"/>
                <a:gd name="T44" fmla="*/ 1154 w 1723"/>
                <a:gd name="T45" fmla="*/ 2468 h 2519"/>
                <a:gd name="T46" fmla="*/ 977 w 1723"/>
                <a:gd name="T47" fmla="*/ 2407 h 2519"/>
                <a:gd name="T48" fmla="*/ 810 w 1723"/>
                <a:gd name="T49" fmla="*/ 2325 h 2519"/>
                <a:gd name="T50" fmla="*/ 656 w 1723"/>
                <a:gd name="T51" fmla="*/ 2222 h 2519"/>
                <a:gd name="T52" fmla="*/ 514 w 1723"/>
                <a:gd name="T53" fmla="*/ 2101 h 2519"/>
                <a:gd name="T54" fmla="*/ 387 w 1723"/>
                <a:gd name="T55" fmla="*/ 1963 h 2519"/>
                <a:gd name="T56" fmla="*/ 274 w 1723"/>
                <a:gd name="T57" fmla="*/ 1809 h 2519"/>
                <a:gd name="T58" fmla="*/ 180 w 1723"/>
                <a:gd name="T59" fmla="*/ 1641 h 2519"/>
                <a:gd name="T60" fmla="*/ 103 w 1723"/>
                <a:gd name="T61" fmla="*/ 1461 h 2519"/>
                <a:gd name="T62" fmla="*/ 47 w 1723"/>
                <a:gd name="T63" fmla="*/ 1270 h 2519"/>
                <a:gd name="T64" fmla="*/ 12 w 1723"/>
                <a:gd name="T65" fmla="*/ 1070 h 2519"/>
                <a:gd name="T66" fmla="*/ 0 w 1723"/>
                <a:gd name="T67" fmla="*/ 862 h 2519"/>
                <a:gd name="T68" fmla="*/ 11 w 1723"/>
                <a:gd name="T69" fmla="*/ 662 h 2519"/>
                <a:gd name="T70" fmla="*/ 44 w 1723"/>
                <a:gd name="T71" fmla="*/ 470 h 2519"/>
                <a:gd name="T72" fmla="*/ 96 w 1723"/>
                <a:gd name="T73" fmla="*/ 285 h 2519"/>
                <a:gd name="T74" fmla="*/ 168 w 1723"/>
                <a:gd name="T75" fmla="*/ 111 h 2519"/>
                <a:gd name="T76" fmla="*/ 320 w 1723"/>
                <a:gd name="T77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23" h="2519">
                  <a:moveTo>
                    <a:pt x="320" y="0"/>
                  </a:moveTo>
                  <a:lnTo>
                    <a:pt x="210" y="95"/>
                  </a:lnTo>
                  <a:lnTo>
                    <a:pt x="296" y="157"/>
                  </a:lnTo>
                  <a:lnTo>
                    <a:pt x="468" y="157"/>
                  </a:lnTo>
                  <a:lnTo>
                    <a:pt x="724" y="107"/>
                  </a:lnTo>
                  <a:lnTo>
                    <a:pt x="884" y="389"/>
                  </a:lnTo>
                  <a:lnTo>
                    <a:pt x="884" y="655"/>
                  </a:lnTo>
                  <a:lnTo>
                    <a:pt x="1103" y="976"/>
                  </a:lnTo>
                  <a:lnTo>
                    <a:pt x="1141" y="976"/>
                  </a:lnTo>
                  <a:lnTo>
                    <a:pt x="1141" y="862"/>
                  </a:lnTo>
                  <a:lnTo>
                    <a:pt x="1225" y="1054"/>
                  </a:lnTo>
                  <a:lnTo>
                    <a:pt x="1389" y="1094"/>
                  </a:lnTo>
                  <a:lnTo>
                    <a:pt x="1365" y="1153"/>
                  </a:lnTo>
                  <a:lnTo>
                    <a:pt x="1344" y="1213"/>
                  </a:lnTo>
                  <a:lnTo>
                    <a:pt x="1328" y="1277"/>
                  </a:lnTo>
                  <a:lnTo>
                    <a:pt x="1316" y="1341"/>
                  </a:lnTo>
                  <a:lnTo>
                    <a:pt x="1309" y="1406"/>
                  </a:lnTo>
                  <a:lnTo>
                    <a:pt x="1307" y="1472"/>
                  </a:lnTo>
                  <a:lnTo>
                    <a:pt x="1309" y="1542"/>
                  </a:lnTo>
                  <a:lnTo>
                    <a:pt x="1317" y="1609"/>
                  </a:lnTo>
                  <a:lnTo>
                    <a:pt x="1329" y="1676"/>
                  </a:lnTo>
                  <a:lnTo>
                    <a:pt x="1346" y="1741"/>
                  </a:lnTo>
                  <a:lnTo>
                    <a:pt x="1368" y="1803"/>
                  </a:lnTo>
                  <a:lnTo>
                    <a:pt x="1394" y="1865"/>
                  </a:lnTo>
                  <a:lnTo>
                    <a:pt x="1424" y="1923"/>
                  </a:lnTo>
                  <a:lnTo>
                    <a:pt x="1459" y="1979"/>
                  </a:lnTo>
                  <a:lnTo>
                    <a:pt x="1498" y="2032"/>
                  </a:lnTo>
                  <a:lnTo>
                    <a:pt x="1541" y="2083"/>
                  </a:lnTo>
                  <a:lnTo>
                    <a:pt x="1583" y="2126"/>
                  </a:lnTo>
                  <a:lnTo>
                    <a:pt x="1628" y="2165"/>
                  </a:lnTo>
                  <a:lnTo>
                    <a:pt x="1675" y="2200"/>
                  </a:lnTo>
                  <a:lnTo>
                    <a:pt x="1723" y="2230"/>
                  </a:lnTo>
                  <a:lnTo>
                    <a:pt x="1718" y="2251"/>
                  </a:lnTo>
                  <a:lnTo>
                    <a:pt x="1714" y="2268"/>
                  </a:lnTo>
                  <a:lnTo>
                    <a:pt x="1711" y="2283"/>
                  </a:lnTo>
                  <a:lnTo>
                    <a:pt x="1708" y="2294"/>
                  </a:lnTo>
                  <a:lnTo>
                    <a:pt x="1706" y="2302"/>
                  </a:lnTo>
                  <a:lnTo>
                    <a:pt x="1706" y="2304"/>
                  </a:lnTo>
                  <a:lnTo>
                    <a:pt x="1722" y="2505"/>
                  </a:lnTo>
                  <a:lnTo>
                    <a:pt x="1659" y="2513"/>
                  </a:lnTo>
                  <a:lnTo>
                    <a:pt x="1594" y="2517"/>
                  </a:lnTo>
                  <a:lnTo>
                    <a:pt x="1530" y="2519"/>
                  </a:lnTo>
                  <a:lnTo>
                    <a:pt x="1433" y="2516"/>
                  </a:lnTo>
                  <a:lnTo>
                    <a:pt x="1338" y="2506"/>
                  </a:lnTo>
                  <a:lnTo>
                    <a:pt x="1245" y="2490"/>
                  </a:lnTo>
                  <a:lnTo>
                    <a:pt x="1154" y="2468"/>
                  </a:lnTo>
                  <a:lnTo>
                    <a:pt x="1064" y="2441"/>
                  </a:lnTo>
                  <a:lnTo>
                    <a:pt x="977" y="2407"/>
                  </a:lnTo>
                  <a:lnTo>
                    <a:pt x="893" y="2369"/>
                  </a:lnTo>
                  <a:lnTo>
                    <a:pt x="810" y="2325"/>
                  </a:lnTo>
                  <a:lnTo>
                    <a:pt x="732" y="2276"/>
                  </a:lnTo>
                  <a:lnTo>
                    <a:pt x="656" y="2222"/>
                  </a:lnTo>
                  <a:lnTo>
                    <a:pt x="583" y="2164"/>
                  </a:lnTo>
                  <a:lnTo>
                    <a:pt x="514" y="2101"/>
                  </a:lnTo>
                  <a:lnTo>
                    <a:pt x="448" y="2034"/>
                  </a:lnTo>
                  <a:lnTo>
                    <a:pt x="387" y="1963"/>
                  </a:lnTo>
                  <a:lnTo>
                    <a:pt x="328" y="1888"/>
                  </a:lnTo>
                  <a:lnTo>
                    <a:pt x="274" y="1809"/>
                  </a:lnTo>
                  <a:lnTo>
                    <a:pt x="225" y="1727"/>
                  </a:lnTo>
                  <a:lnTo>
                    <a:pt x="180" y="1641"/>
                  </a:lnTo>
                  <a:lnTo>
                    <a:pt x="139" y="1553"/>
                  </a:lnTo>
                  <a:lnTo>
                    <a:pt x="103" y="1461"/>
                  </a:lnTo>
                  <a:lnTo>
                    <a:pt x="72" y="1367"/>
                  </a:lnTo>
                  <a:lnTo>
                    <a:pt x="47" y="1270"/>
                  </a:lnTo>
                  <a:lnTo>
                    <a:pt x="27" y="1171"/>
                  </a:lnTo>
                  <a:lnTo>
                    <a:pt x="12" y="1070"/>
                  </a:lnTo>
                  <a:lnTo>
                    <a:pt x="3" y="968"/>
                  </a:lnTo>
                  <a:lnTo>
                    <a:pt x="0" y="862"/>
                  </a:lnTo>
                  <a:lnTo>
                    <a:pt x="3" y="761"/>
                  </a:lnTo>
                  <a:lnTo>
                    <a:pt x="11" y="662"/>
                  </a:lnTo>
                  <a:lnTo>
                    <a:pt x="25" y="565"/>
                  </a:lnTo>
                  <a:lnTo>
                    <a:pt x="44" y="470"/>
                  </a:lnTo>
                  <a:lnTo>
                    <a:pt x="68" y="376"/>
                  </a:lnTo>
                  <a:lnTo>
                    <a:pt x="96" y="285"/>
                  </a:lnTo>
                  <a:lnTo>
                    <a:pt x="131" y="197"/>
                  </a:lnTo>
                  <a:lnTo>
                    <a:pt x="168" y="111"/>
                  </a:lnTo>
                  <a:lnTo>
                    <a:pt x="210" y="27"/>
                  </a:lnTo>
                  <a:lnTo>
                    <a:pt x="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295"/>
            <p:cNvSpPr>
              <a:spLocks noEditPoints="1"/>
            </p:cNvSpPr>
            <p:nvPr/>
          </p:nvSpPr>
          <p:spPr bwMode="auto">
            <a:xfrm>
              <a:off x="2638425" y="4291013"/>
              <a:ext cx="263525" cy="79375"/>
            </a:xfrm>
            <a:custGeom>
              <a:avLst/>
              <a:gdLst>
                <a:gd name="T0" fmla="*/ 782 w 1831"/>
                <a:gd name="T1" fmla="*/ 179 h 603"/>
                <a:gd name="T2" fmla="*/ 779 w 1831"/>
                <a:gd name="T3" fmla="*/ 185 h 603"/>
                <a:gd name="T4" fmla="*/ 773 w 1831"/>
                <a:gd name="T5" fmla="*/ 194 h 603"/>
                <a:gd name="T6" fmla="*/ 763 w 1831"/>
                <a:gd name="T7" fmla="*/ 204 h 603"/>
                <a:gd name="T8" fmla="*/ 750 w 1831"/>
                <a:gd name="T9" fmla="*/ 214 h 603"/>
                <a:gd name="T10" fmla="*/ 737 w 1831"/>
                <a:gd name="T11" fmla="*/ 225 h 603"/>
                <a:gd name="T12" fmla="*/ 724 w 1831"/>
                <a:gd name="T13" fmla="*/ 235 h 603"/>
                <a:gd name="T14" fmla="*/ 711 w 1831"/>
                <a:gd name="T15" fmla="*/ 246 h 603"/>
                <a:gd name="T16" fmla="*/ 699 w 1831"/>
                <a:gd name="T17" fmla="*/ 254 h 603"/>
                <a:gd name="T18" fmla="*/ 690 w 1831"/>
                <a:gd name="T19" fmla="*/ 261 h 603"/>
                <a:gd name="T20" fmla="*/ 683 w 1831"/>
                <a:gd name="T21" fmla="*/ 266 h 603"/>
                <a:gd name="T22" fmla="*/ 681 w 1831"/>
                <a:gd name="T23" fmla="*/ 267 h 603"/>
                <a:gd name="T24" fmla="*/ 782 w 1831"/>
                <a:gd name="T25" fmla="*/ 331 h 603"/>
                <a:gd name="T26" fmla="*/ 990 w 1831"/>
                <a:gd name="T27" fmla="*/ 271 h 603"/>
                <a:gd name="T28" fmla="*/ 941 w 1831"/>
                <a:gd name="T29" fmla="*/ 179 h 603"/>
                <a:gd name="T30" fmla="*/ 851 w 1831"/>
                <a:gd name="T31" fmla="*/ 210 h 603"/>
                <a:gd name="T32" fmla="*/ 782 w 1831"/>
                <a:gd name="T33" fmla="*/ 179 h 603"/>
                <a:gd name="T34" fmla="*/ 1401 w 1831"/>
                <a:gd name="T35" fmla="*/ 72 h 603"/>
                <a:gd name="T36" fmla="*/ 1244 w 1831"/>
                <a:gd name="T37" fmla="*/ 166 h 603"/>
                <a:gd name="T38" fmla="*/ 1155 w 1831"/>
                <a:gd name="T39" fmla="*/ 226 h 603"/>
                <a:gd name="T40" fmla="*/ 1217 w 1831"/>
                <a:gd name="T41" fmla="*/ 270 h 603"/>
                <a:gd name="T42" fmla="*/ 1356 w 1831"/>
                <a:gd name="T43" fmla="*/ 255 h 603"/>
                <a:gd name="T44" fmla="*/ 1502 w 1831"/>
                <a:gd name="T45" fmla="*/ 135 h 603"/>
                <a:gd name="T46" fmla="*/ 1401 w 1831"/>
                <a:gd name="T47" fmla="*/ 72 h 603"/>
                <a:gd name="T48" fmla="*/ 1180 w 1831"/>
                <a:gd name="T49" fmla="*/ 0 h 603"/>
                <a:gd name="T50" fmla="*/ 1180 w 1831"/>
                <a:gd name="T51" fmla="*/ 0 h 603"/>
                <a:gd name="T52" fmla="*/ 1267 w 1831"/>
                <a:gd name="T53" fmla="*/ 4 h 603"/>
                <a:gd name="T54" fmla="*/ 1352 w 1831"/>
                <a:gd name="T55" fmla="*/ 11 h 603"/>
                <a:gd name="T56" fmla="*/ 1436 w 1831"/>
                <a:gd name="T57" fmla="*/ 24 h 603"/>
                <a:gd name="T58" fmla="*/ 1519 w 1831"/>
                <a:gd name="T59" fmla="*/ 43 h 603"/>
                <a:gd name="T60" fmla="*/ 1600 w 1831"/>
                <a:gd name="T61" fmla="*/ 66 h 603"/>
                <a:gd name="T62" fmla="*/ 1679 w 1831"/>
                <a:gd name="T63" fmla="*/ 93 h 603"/>
                <a:gd name="T64" fmla="*/ 1756 w 1831"/>
                <a:gd name="T65" fmla="*/ 124 h 603"/>
                <a:gd name="T66" fmla="*/ 1831 w 1831"/>
                <a:gd name="T67" fmla="*/ 160 h 603"/>
                <a:gd name="T68" fmla="*/ 1776 w 1831"/>
                <a:gd name="T69" fmla="*/ 169 h 603"/>
                <a:gd name="T70" fmla="*/ 1626 w 1831"/>
                <a:gd name="T71" fmla="*/ 145 h 603"/>
                <a:gd name="T72" fmla="*/ 1521 w 1831"/>
                <a:gd name="T73" fmla="*/ 221 h 603"/>
                <a:gd name="T74" fmla="*/ 1445 w 1831"/>
                <a:gd name="T75" fmla="*/ 311 h 603"/>
                <a:gd name="T76" fmla="*/ 1171 w 1831"/>
                <a:gd name="T77" fmla="*/ 338 h 603"/>
                <a:gd name="T78" fmla="*/ 1059 w 1831"/>
                <a:gd name="T79" fmla="*/ 319 h 603"/>
                <a:gd name="T80" fmla="*/ 981 w 1831"/>
                <a:gd name="T81" fmla="*/ 449 h 603"/>
                <a:gd name="T82" fmla="*/ 757 w 1831"/>
                <a:gd name="T83" fmla="*/ 463 h 603"/>
                <a:gd name="T84" fmla="*/ 616 w 1831"/>
                <a:gd name="T85" fmla="*/ 420 h 603"/>
                <a:gd name="T86" fmla="*/ 490 w 1831"/>
                <a:gd name="T87" fmla="*/ 494 h 603"/>
                <a:gd name="T88" fmla="*/ 218 w 1831"/>
                <a:gd name="T89" fmla="*/ 535 h 603"/>
                <a:gd name="T90" fmla="*/ 0 w 1831"/>
                <a:gd name="T91" fmla="*/ 603 h 603"/>
                <a:gd name="T92" fmla="*/ 0 w 1831"/>
                <a:gd name="T93" fmla="*/ 603 h 603"/>
                <a:gd name="T94" fmla="*/ 58 w 1831"/>
                <a:gd name="T95" fmla="*/ 531 h 603"/>
                <a:gd name="T96" fmla="*/ 120 w 1831"/>
                <a:gd name="T97" fmla="*/ 463 h 603"/>
                <a:gd name="T98" fmla="*/ 185 w 1831"/>
                <a:gd name="T99" fmla="*/ 399 h 603"/>
                <a:gd name="T100" fmla="*/ 253 w 1831"/>
                <a:gd name="T101" fmla="*/ 338 h 603"/>
                <a:gd name="T102" fmla="*/ 325 w 1831"/>
                <a:gd name="T103" fmla="*/ 283 h 603"/>
                <a:gd name="T104" fmla="*/ 400 w 1831"/>
                <a:gd name="T105" fmla="*/ 232 h 603"/>
                <a:gd name="T106" fmla="*/ 477 w 1831"/>
                <a:gd name="T107" fmla="*/ 185 h 603"/>
                <a:gd name="T108" fmla="*/ 558 w 1831"/>
                <a:gd name="T109" fmla="*/ 144 h 603"/>
                <a:gd name="T110" fmla="*/ 640 w 1831"/>
                <a:gd name="T111" fmla="*/ 107 h 603"/>
                <a:gd name="T112" fmla="*/ 725 w 1831"/>
                <a:gd name="T113" fmla="*/ 75 h 603"/>
                <a:gd name="T114" fmla="*/ 813 w 1831"/>
                <a:gd name="T115" fmla="*/ 49 h 603"/>
                <a:gd name="T116" fmla="*/ 902 w 1831"/>
                <a:gd name="T117" fmla="*/ 27 h 603"/>
                <a:gd name="T118" fmla="*/ 992 w 1831"/>
                <a:gd name="T119" fmla="*/ 13 h 603"/>
                <a:gd name="T120" fmla="*/ 1086 w 1831"/>
                <a:gd name="T121" fmla="*/ 4 h 603"/>
                <a:gd name="T122" fmla="*/ 1180 w 1831"/>
                <a:gd name="T123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1" h="603">
                  <a:moveTo>
                    <a:pt x="782" y="179"/>
                  </a:moveTo>
                  <a:lnTo>
                    <a:pt x="779" y="185"/>
                  </a:lnTo>
                  <a:lnTo>
                    <a:pt x="773" y="194"/>
                  </a:lnTo>
                  <a:lnTo>
                    <a:pt x="763" y="204"/>
                  </a:lnTo>
                  <a:lnTo>
                    <a:pt x="750" y="214"/>
                  </a:lnTo>
                  <a:lnTo>
                    <a:pt x="737" y="225"/>
                  </a:lnTo>
                  <a:lnTo>
                    <a:pt x="724" y="235"/>
                  </a:lnTo>
                  <a:lnTo>
                    <a:pt x="711" y="246"/>
                  </a:lnTo>
                  <a:lnTo>
                    <a:pt x="699" y="254"/>
                  </a:lnTo>
                  <a:lnTo>
                    <a:pt x="690" y="261"/>
                  </a:lnTo>
                  <a:lnTo>
                    <a:pt x="683" y="266"/>
                  </a:lnTo>
                  <a:lnTo>
                    <a:pt x="681" y="267"/>
                  </a:lnTo>
                  <a:lnTo>
                    <a:pt x="782" y="331"/>
                  </a:lnTo>
                  <a:lnTo>
                    <a:pt x="990" y="271"/>
                  </a:lnTo>
                  <a:lnTo>
                    <a:pt x="941" y="179"/>
                  </a:lnTo>
                  <a:lnTo>
                    <a:pt x="851" y="210"/>
                  </a:lnTo>
                  <a:lnTo>
                    <a:pt x="782" y="179"/>
                  </a:lnTo>
                  <a:close/>
                  <a:moveTo>
                    <a:pt x="1401" y="72"/>
                  </a:moveTo>
                  <a:lnTo>
                    <a:pt x="1244" y="166"/>
                  </a:lnTo>
                  <a:lnTo>
                    <a:pt x="1155" y="226"/>
                  </a:lnTo>
                  <a:lnTo>
                    <a:pt x="1217" y="270"/>
                  </a:lnTo>
                  <a:lnTo>
                    <a:pt x="1356" y="255"/>
                  </a:lnTo>
                  <a:lnTo>
                    <a:pt x="1502" y="135"/>
                  </a:lnTo>
                  <a:lnTo>
                    <a:pt x="1401" y="72"/>
                  </a:lnTo>
                  <a:close/>
                  <a:moveTo>
                    <a:pt x="1180" y="0"/>
                  </a:moveTo>
                  <a:lnTo>
                    <a:pt x="1180" y="0"/>
                  </a:lnTo>
                  <a:lnTo>
                    <a:pt x="1267" y="4"/>
                  </a:lnTo>
                  <a:lnTo>
                    <a:pt x="1352" y="11"/>
                  </a:lnTo>
                  <a:lnTo>
                    <a:pt x="1436" y="24"/>
                  </a:lnTo>
                  <a:lnTo>
                    <a:pt x="1519" y="43"/>
                  </a:lnTo>
                  <a:lnTo>
                    <a:pt x="1600" y="66"/>
                  </a:lnTo>
                  <a:lnTo>
                    <a:pt x="1679" y="93"/>
                  </a:lnTo>
                  <a:lnTo>
                    <a:pt x="1756" y="124"/>
                  </a:lnTo>
                  <a:lnTo>
                    <a:pt x="1831" y="160"/>
                  </a:lnTo>
                  <a:lnTo>
                    <a:pt x="1776" y="169"/>
                  </a:lnTo>
                  <a:lnTo>
                    <a:pt x="1626" y="145"/>
                  </a:lnTo>
                  <a:lnTo>
                    <a:pt x="1521" y="221"/>
                  </a:lnTo>
                  <a:lnTo>
                    <a:pt x="1445" y="311"/>
                  </a:lnTo>
                  <a:lnTo>
                    <a:pt x="1171" y="338"/>
                  </a:lnTo>
                  <a:lnTo>
                    <a:pt x="1059" y="319"/>
                  </a:lnTo>
                  <a:lnTo>
                    <a:pt x="981" y="449"/>
                  </a:lnTo>
                  <a:lnTo>
                    <a:pt x="757" y="463"/>
                  </a:lnTo>
                  <a:lnTo>
                    <a:pt x="616" y="420"/>
                  </a:lnTo>
                  <a:lnTo>
                    <a:pt x="490" y="494"/>
                  </a:lnTo>
                  <a:lnTo>
                    <a:pt x="218" y="535"/>
                  </a:lnTo>
                  <a:lnTo>
                    <a:pt x="0" y="603"/>
                  </a:lnTo>
                  <a:lnTo>
                    <a:pt x="0" y="603"/>
                  </a:lnTo>
                  <a:lnTo>
                    <a:pt x="58" y="531"/>
                  </a:lnTo>
                  <a:lnTo>
                    <a:pt x="120" y="463"/>
                  </a:lnTo>
                  <a:lnTo>
                    <a:pt x="185" y="399"/>
                  </a:lnTo>
                  <a:lnTo>
                    <a:pt x="253" y="338"/>
                  </a:lnTo>
                  <a:lnTo>
                    <a:pt x="325" y="283"/>
                  </a:lnTo>
                  <a:lnTo>
                    <a:pt x="400" y="232"/>
                  </a:lnTo>
                  <a:lnTo>
                    <a:pt x="477" y="185"/>
                  </a:lnTo>
                  <a:lnTo>
                    <a:pt x="558" y="144"/>
                  </a:lnTo>
                  <a:lnTo>
                    <a:pt x="640" y="107"/>
                  </a:lnTo>
                  <a:lnTo>
                    <a:pt x="725" y="75"/>
                  </a:lnTo>
                  <a:lnTo>
                    <a:pt x="813" y="49"/>
                  </a:lnTo>
                  <a:lnTo>
                    <a:pt x="902" y="27"/>
                  </a:lnTo>
                  <a:lnTo>
                    <a:pt x="992" y="13"/>
                  </a:lnTo>
                  <a:lnTo>
                    <a:pt x="1086" y="4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61"/>
          <p:cNvGrpSpPr/>
          <p:nvPr/>
        </p:nvGrpSpPr>
        <p:grpSpPr>
          <a:xfrm>
            <a:off x="3911025" y="5469564"/>
            <a:ext cx="218328" cy="321073"/>
            <a:chOff x="9209088" y="5059363"/>
            <a:chExt cx="300038" cy="441324"/>
          </a:xfrm>
          <a:solidFill>
            <a:schemeClr val="bg1"/>
          </a:solidFill>
        </p:grpSpPr>
        <p:sp>
          <p:nvSpPr>
            <p:cNvPr id="31" name="Freeform 412"/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413"/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414"/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415"/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416"/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417"/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Group 68"/>
          <p:cNvGrpSpPr/>
          <p:nvPr/>
        </p:nvGrpSpPr>
        <p:grpSpPr>
          <a:xfrm>
            <a:off x="6957503" y="4339851"/>
            <a:ext cx="234302" cy="272159"/>
            <a:chOff x="2593975" y="4225925"/>
            <a:chExt cx="490538" cy="569912"/>
          </a:xfrm>
          <a:solidFill>
            <a:schemeClr val="bg1"/>
          </a:solidFill>
        </p:grpSpPr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2773363" y="4384675"/>
              <a:ext cx="131763" cy="252412"/>
            </a:xfrm>
            <a:custGeom>
              <a:avLst/>
              <a:gdLst>
                <a:gd name="T0" fmla="*/ 445 w 827"/>
                <a:gd name="T1" fmla="*/ 0 h 1593"/>
                <a:gd name="T2" fmla="*/ 498 w 827"/>
                <a:gd name="T3" fmla="*/ 8 h 1593"/>
                <a:gd name="T4" fmla="*/ 515 w 827"/>
                <a:gd name="T5" fmla="*/ 47 h 1593"/>
                <a:gd name="T6" fmla="*/ 516 w 827"/>
                <a:gd name="T7" fmla="*/ 123 h 1593"/>
                <a:gd name="T8" fmla="*/ 525 w 827"/>
                <a:gd name="T9" fmla="*/ 163 h 1593"/>
                <a:gd name="T10" fmla="*/ 563 w 827"/>
                <a:gd name="T11" fmla="*/ 178 h 1593"/>
                <a:gd name="T12" fmla="*/ 691 w 827"/>
                <a:gd name="T13" fmla="*/ 207 h 1593"/>
                <a:gd name="T14" fmla="*/ 767 w 827"/>
                <a:gd name="T15" fmla="*/ 246 h 1593"/>
                <a:gd name="T16" fmla="*/ 771 w 827"/>
                <a:gd name="T17" fmla="*/ 287 h 1593"/>
                <a:gd name="T18" fmla="*/ 726 w 827"/>
                <a:gd name="T19" fmla="*/ 434 h 1593"/>
                <a:gd name="T20" fmla="*/ 700 w 827"/>
                <a:gd name="T21" fmla="*/ 455 h 1593"/>
                <a:gd name="T22" fmla="*/ 621 w 827"/>
                <a:gd name="T23" fmla="*/ 425 h 1593"/>
                <a:gd name="T24" fmla="*/ 473 w 827"/>
                <a:gd name="T25" fmla="*/ 396 h 1593"/>
                <a:gd name="T26" fmla="*/ 377 w 827"/>
                <a:gd name="T27" fmla="*/ 402 h 1593"/>
                <a:gd name="T28" fmla="*/ 315 w 827"/>
                <a:gd name="T29" fmla="*/ 437 h 1593"/>
                <a:gd name="T30" fmla="*/ 291 w 827"/>
                <a:gd name="T31" fmla="*/ 496 h 1593"/>
                <a:gd name="T32" fmla="*/ 314 w 827"/>
                <a:gd name="T33" fmla="*/ 557 h 1593"/>
                <a:gd name="T34" fmla="*/ 402 w 827"/>
                <a:gd name="T35" fmla="*/ 618 h 1593"/>
                <a:gd name="T36" fmla="*/ 572 w 827"/>
                <a:gd name="T37" fmla="*/ 691 h 1593"/>
                <a:gd name="T38" fmla="*/ 712 w 827"/>
                <a:gd name="T39" fmla="*/ 778 h 1593"/>
                <a:gd name="T40" fmla="*/ 791 w 827"/>
                <a:gd name="T41" fmla="*/ 886 h 1593"/>
                <a:gd name="T42" fmla="*/ 826 w 827"/>
                <a:gd name="T43" fmla="*/ 1009 h 1593"/>
                <a:gd name="T44" fmla="*/ 812 w 827"/>
                <a:gd name="T45" fmla="*/ 1137 h 1593"/>
                <a:gd name="T46" fmla="*/ 747 w 827"/>
                <a:gd name="T47" fmla="*/ 1256 h 1593"/>
                <a:gd name="T48" fmla="*/ 640 w 827"/>
                <a:gd name="T49" fmla="*/ 1345 h 1593"/>
                <a:gd name="T50" fmla="*/ 535 w 827"/>
                <a:gd name="T51" fmla="*/ 1387 h 1593"/>
                <a:gd name="T52" fmla="*/ 506 w 827"/>
                <a:gd name="T53" fmla="*/ 1423 h 1593"/>
                <a:gd name="T54" fmla="*/ 505 w 827"/>
                <a:gd name="T55" fmla="*/ 1545 h 1593"/>
                <a:gd name="T56" fmla="*/ 489 w 827"/>
                <a:gd name="T57" fmla="*/ 1585 h 1593"/>
                <a:gd name="T58" fmla="*/ 404 w 827"/>
                <a:gd name="T59" fmla="*/ 1593 h 1593"/>
                <a:gd name="T60" fmla="*/ 318 w 827"/>
                <a:gd name="T61" fmla="*/ 1584 h 1593"/>
                <a:gd name="T62" fmla="*/ 300 w 827"/>
                <a:gd name="T63" fmla="*/ 1542 h 1593"/>
                <a:gd name="T64" fmla="*/ 299 w 827"/>
                <a:gd name="T65" fmla="*/ 1446 h 1593"/>
                <a:gd name="T66" fmla="*/ 288 w 827"/>
                <a:gd name="T67" fmla="*/ 1413 h 1593"/>
                <a:gd name="T68" fmla="*/ 244 w 827"/>
                <a:gd name="T69" fmla="*/ 1401 h 1593"/>
                <a:gd name="T70" fmla="*/ 94 w 827"/>
                <a:gd name="T71" fmla="*/ 1365 h 1593"/>
                <a:gd name="T72" fmla="*/ 14 w 827"/>
                <a:gd name="T73" fmla="*/ 1325 h 1593"/>
                <a:gd name="T74" fmla="*/ 0 w 827"/>
                <a:gd name="T75" fmla="*/ 1293 h 1593"/>
                <a:gd name="T76" fmla="*/ 23 w 827"/>
                <a:gd name="T77" fmla="*/ 1198 h 1593"/>
                <a:gd name="T78" fmla="*/ 51 w 827"/>
                <a:gd name="T79" fmla="*/ 1113 h 1593"/>
                <a:gd name="T80" fmla="*/ 78 w 827"/>
                <a:gd name="T81" fmla="*/ 1102 h 1593"/>
                <a:gd name="T82" fmla="*/ 159 w 827"/>
                <a:gd name="T83" fmla="*/ 1137 h 1593"/>
                <a:gd name="T84" fmla="*/ 325 w 827"/>
                <a:gd name="T85" fmla="*/ 1180 h 1593"/>
                <a:gd name="T86" fmla="*/ 435 w 827"/>
                <a:gd name="T87" fmla="*/ 1173 h 1593"/>
                <a:gd name="T88" fmla="*/ 512 w 827"/>
                <a:gd name="T89" fmla="*/ 1132 h 1593"/>
                <a:gd name="T90" fmla="*/ 542 w 827"/>
                <a:gd name="T91" fmla="*/ 1070 h 1593"/>
                <a:gd name="T92" fmla="*/ 529 w 827"/>
                <a:gd name="T93" fmla="*/ 1004 h 1593"/>
                <a:gd name="T94" fmla="*/ 471 w 827"/>
                <a:gd name="T95" fmla="*/ 946 h 1593"/>
                <a:gd name="T96" fmla="*/ 369 w 827"/>
                <a:gd name="T97" fmla="*/ 898 h 1593"/>
                <a:gd name="T98" fmla="*/ 233 w 827"/>
                <a:gd name="T99" fmla="*/ 840 h 1593"/>
                <a:gd name="T100" fmla="*/ 126 w 827"/>
                <a:gd name="T101" fmla="*/ 772 h 1593"/>
                <a:gd name="T102" fmla="*/ 54 w 827"/>
                <a:gd name="T103" fmla="*/ 691 h 1593"/>
                <a:gd name="T104" fmla="*/ 15 w 827"/>
                <a:gd name="T105" fmla="*/ 591 h 1593"/>
                <a:gd name="T106" fmla="*/ 15 w 827"/>
                <a:gd name="T107" fmla="*/ 467 h 1593"/>
                <a:gd name="T108" fmla="*/ 58 w 827"/>
                <a:gd name="T109" fmla="*/ 351 h 1593"/>
                <a:gd name="T110" fmla="*/ 139 w 827"/>
                <a:gd name="T111" fmla="*/ 263 h 1593"/>
                <a:gd name="T112" fmla="*/ 254 w 827"/>
                <a:gd name="T113" fmla="*/ 203 h 1593"/>
                <a:gd name="T114" fmla="*/ 300 w 827"/>
                <a:gd name="T115" fmla="*/ 183 h 1593"/>
                <a:gd name="T116" fmla="*/ 314 w 827"/>
                <a:gd name="T117" fmla="*/ 156 h 1593"/>
                <a:gd name="T118" fmla="*/ 315 w 827"/>
                <a:gd name="T119" fmla="*/ 87 h 1593"/>
                <a:gd name="T120" fmla="*/ 320 w 827"/>
                <a:gd name="T121" fmla="*/ 21 h 1593"/>
                <a:gd name="T122" fmla="*/ 352 w 827"/>
                <a:gd name="T123" fmla="*/ 1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593">
                  <a:moveTo>
                    <a:pt x="371" y="0"/>
                  </a:moveTo>
                  <a:lnTo>
                    <a:pt x="415" y="0"/>
                  </a:lnTo>
                  <a:lnTo>
                    <a:pt x="445" y="0"/>
                  </a:lnTo>
                  <a:lnTo>
                    <a:pt x="468" y="1"/>
                  </a:lnTo>
                  <a:lnTo>
                    <a:pt x="485" y="3"/>
                  </a:lnTo>
                  <a:lnTo>
                    <a:pt x="498" y="8"/>
                  </a:lnTo>
                  <a:lnTo>
                    <a:pt x="506" y="17"/>
                  </a:lnTo>
                  <a:lnTo>
                    <a:pt x="512" y="29"/>
                  </a:lnTo>
                  <a:lnTo>
                    <a:pt x="515" y="47"/>
                  </a:lnTo>
                  <a:lnTo>
                    <a:pt x="516" y="70"/>
                  </a:lnTo>
                  <a:lnTo>
                    <a:pt x="516" y="99"/>
                  </a:lnTo>
                  <a:lnTo>
                    <a:pt x="516" y="123"/>
                  </a:lnTo>
                  <a:lnTo>
                    <a:pt x="517" y="141"/>
                  </a:lnTo>
                  <a:lnTo>
                    <a:pt x="519" y="154"/>
                  </a:lnTo>
                  <a:lnTo>
                    <a:pt x="525" y="163"/>
                  </a:lnTo>
                  <a:lnTo>
                    <a:pt x="533" y="169"/>
                  </a:lnTo>
                  <a:lnTo>
                    <a:pt x="545" y="173"/>
                  </a:lnTo>
                  <a:lnTo>
                    <a:pt x="563" y="178"/>
                  </a:lnTo>
                  <a:lnTo>
                    <a:pt x="586" y="181"/>
                  </a:lnTo>
                  <a:lnTo>
                    <a:pt x="640" y="192"/>
                  </a:lnTo>
                  <a:lnTo>
                    <a:pt x="691" y="207"/>
                  </a:lnTo>
                  <a:lnTo>
                    <a:pt x="742" y="228"/>
                  </a:lnTo>
                  <a:lnTo>
                    <a:pt x="756" y="236"/>
                  </a:lnTo>
                  <a:lnTo>
                    <a:pt x="767" y="246"/>
                  </a:lnTo>
                  <a:lnTo>
                    <a:pt x="772" y="258"/>
                  </a:lnTo>
                  <a:lnTo>
                    <a:pt x="775" y="271"/>
                  </a:lnTo>
                  <a:lnTo>
                    <a:pt x="771" y="287"/>
                  </a:lnTo>
                  <a:lnTo>
                    <a:pt x="753" y="352"/>
                  </a:lnTo>
                  <a:lnTo>
                    <a:pt x="733" y="416"/>
                  </a:lnTo>
                  <a:lnTo>
                    <a:pt x="726" y="434"/>
                  </a:lnTo>
                  <a:lnTo>
                    <a:pt x="720" y="446"/>
                  </a:lnTo>
                  <a:lnTo>
                    <a:pt x="711" y="452"/>
                  </a:lnTo>
                  <a:lnTo>
                    <a:pt x="700" y="455"/>
                  </a:lnTo>
                  <a:lnTo>
                    <a:pt x="686" y="451"/>
                  </a:lnTo>
                  <a:lnTo>
                    <a:pt x="668" y="445"/>
                  </a:lnTo>
                  <a:lnTo>
                    <a:pt x="621" y="425"/>
                  </a:lnTo>
                  <a:lnTo>
                    <a:pt x="573" y="410"/>
                  </a:lnTo>
                  <a:lnTo>
                    <a:pt x="524" y="400"/>
                  </a:lnTo>
                  <a:lnTo>
                    <a:pt x="473" y="396"/>
                  </a:lnTo>
                  <a:lnTo>
                    <a:pt x="422" y="396"/>
                  </a:lnTo>
                  <a:lnTo>
                    <a:pt x="399" y="398"/>
                  </a:lnTo>
                  <a:lnTo>
                    <a:pt x="377" y="402"/>
                  </a:lnTo>
                  <a:lnTo>
                    <a:pt x="356" y="409"/>
                  </a:lnTo>
                  <a:lnTo>
                    <a:pt x="333" y="422"/>
                  </a:lnTo>
                  <a:lnTo>
                    <a:pt x="315" y="437"/>
                  </a:lnTo>
                  <a:lnTo>
                    <a:pt x="302" y="456"/>
                  </a:lnTo>
                  <a:lnTo>
                    <a:pt x="295" y="475"/>
                  </a:lnTo>
                  <a:lnTo>
                    <a:pt x="291" y="496"/>
                  </a:lnTo>
                  <a:lnTo>
                    <a:pt x="293" y="517"/>
                  </a:lnTo>
                  <a:lnTo>
                    <a:pt x="301" y="538"/>
                  </a:lnTo>
                  <a:lnTo>
                    <a:pt x="314" y="557"/>
                  </a:lnTo>
                  <a:lnTo>
                    <a:pt x="333" y="575"/>
                  </a:lnTo>
                  <a:lnTo>
                    <a:pt x="366" y="598"/>
                  </a:lnTo>
                  <a:lnTo>
                    <a:pt x="402" y="618"/>
                  </a:lnTo>
                  <a:lnTo>
                    <a:pt x="440" y="635"/>
                  </a:lnTo>
                  <a:lnTo>
                    <a:pt x="506" y="662"/>
                  </a:lnTo>
                  <a:lnTo>
                    <a:pt x="572" y="691"/>
                  </a:lnTo>
                  <a:lnTo>
                    <a:pt x="635" y="724"/>
                  </a:lnTo>
                  <a:lnTo>
                    <a:pt x="676" y="749"/>
                  </a:lnTo>
                  <a:lnTo>
                    <a:pt x="712" y="778"/>
                  </a:lnTo>
                  <a:lnTo>
                    <a:pt x="743" y="811"/>
                  </a:lnTo>
                  <a:lnTo>
                    <a:pt x="770" y="847"/>
                  </a:lnTo>
                  <a:lnTo>
                    <a:pt x="791" y="886"/>
                  </a:lnTo>
                  <a:lnTo>
                    <a:pt x="808" y="925"/>
                  </a:lnTo>
                  <a:lnTo>
                    <a:pt x="819" y="967"/>
                  </a:lnTo>
                  <a:lnTo>
                    <a:pt x="826" y="1009"/>
                  </a:lnTo>
                  <a:lnTo>
                    <a:pt x="827" y="1052"/>
                  </a:lnTo>
                  <a:lnTo>
                    <a:pt x="822" y="1095"/>
                  </a:lnTo>
                  <a:lnTo>
                    <a:pt x="812" y="1137"/>
                  </a:lnTo>
                  <a:lnTo>
                    <a:pt x="796" y="1179"/>
                  </a:lnTo>
                  <a:lnTo>
                    <a:pt x="775" y="1218"/>
                  </a:lnTo>
                  <a:lnTo>
                    <a:pt x="747" y="1256"/>
                  </a:lnTo>
                  <a:lnTo>
                    <a:pt x="715" y="1290"/>
                  </a:lnTo>
                  <a:lnTo>
                    <a:pt x="679" y="1320"/>
                  </a:lnTo>
                  <a:lnTo>
                    <a:pt x="640" y="1345"/>
                  </a:lnTo>
                  <a:lnTo>
                    <a:pt x="598" y="1366"/>
                  </a:lnTo>
                  <a:lnTo>
                    <a:pt x="553" y="1380"/>
                  </a:lnTo>
                  <a:lnTo>
                    <a:pt x="535" y="1387"/>
                  </a:lnTo>
                  <a:lnTo>
                    <a:pt x="521" y="1396"/>
                  </a:lnTo>
                  <a:lnTo>
                    <a:pt x="512" y="1407"/>
                  </a:lnTo>
                  <a:lnTo>
                    <a:pt x="506" y="1423"/>
                  </a:lnTo>
                  <a:lnTo>
                    <a:pt x="505" y="1442"/>
                  </a:lnTo>
                  <a:lnTo>
                    <a:pt x="506" y="1493"/>
                  </a:lnTo>
                  <a:lnTo>
                    <a:pt x="505" y="1545"/>
                  </a:lnTo>
                  <a:lnTo>
                    <a:pt x="504" y="1562"/>
                  </a:lnTo>
                  <a:lnTo>
                    <a:pt x="497" y="1575"/>
                  </a:lnTo>
                  <a:lnTo>
                    <a:pt x="489" y="1585"/>
                  </a:lnTo>
                  <a:lnTo>
                    <a:pt x="475" y="1590"/>
                  </a:lnTo>
                  <a:lnTo>
                    <a:pt x="459" y="1593"/>
                  </a:lnTo>
                  <a:lnTo>
                    <a:pt x="404" y="1593"/>
                  </a:lnTo>
                  <a:lnTo>
                    <a:pt x="348" y="1593"/>
                  </a:lnTo>
                  <a:lnTo>
                    <a:pt x="331" y="1590"/>
                  </a:lnTo>
                  <a:lnTo>
                    <a:pt x="318" y="1584"/>
                  </a:lnTo>
                  <a:lnTo>
                    <a:pt x="308" y="1574"/>
                  </a:lnTo>
                  <a:lnTo>
                    <a:pt x="302" y="1559"/>
                  </a:lnTo>
                  <a:lnTo>
                    <a:pt x="300" y="1542"/>
                  </a:lnTo>
                  <a:lnTo>
                    <a:pt x="300" y="1505"/>
                  </a:lnTo>
                  <a:lnTo>
                    <a:pt x="299" y="1466"/>
                  </a:lnTo>
                  <a:lnTo>
                    <a:pt x="299" y="1446"/>
                  </a:lnTo>
                  <a:lnTo>
                    <a:pt x="298" y="1431"/>
                  </a:lnTo>
                  <a:lnTo>
                    <a:pt x="293" y="1421"/>
                  </a:lnTo>
                  <a:lnTo>
                    <a:pt x="288" y="1413"/>
                  </a:lnTo>
                  <a:lnTo>
                    <a:pt x="278" y="1407"/>
                  </a:lnTo>
                  <a:lnTo>
                    <a:pt x="264" y="1404"/>
                  </a:lnTo>
                  <a:lnTo>
                    <a:pt x="244" y="1401"/>
                  </a:lnTo>
                  <a:lnTo>
                    <a:pt x="193" y="1392"/>
                  </a:lnTo>
                  <a:lnTo>
                    <a:pt x="142" y="1380"/>
                  </a:lnTo>
                  <a:lnTo>
                    <a:pt x="94" y="1365"/>
                  </a:lnTo>
                  <a:lnTo>
                    <a:pt x="46" y="1345"/>
                  </a:lnTo>
                  <a:lnTo>
                    <a:pt x="28" y="1335"/>
                  </a:lnTo>
                  <a:lnTo>
                    <a:pt x="14" y="1325"/>
                  </a:lnTo>
                  <a:lnTo>
                    <a:pt x="5" y="1317"/>
                  </a:lnTo>
                  <a:lnTo>
                    <a:pt x="1" y="1306"/>
                  </a:lnTo>
                  <a:lnTo>
                    <a:pt x="0" y="1293"/>
                  </a:lnTo>
                  <a:lnTo>
                    <a:pt x="2" y="1277"/>
                  </a:lnTo>
                  <a:lnTo>
                    <a:pt x="6" y="1256"/>
                  </a:lnTo>
                  <a:lnTo>
                    <a:pt x="23" y="1198"/>
                  </a:lnTo>
                  <a:lnTo>
                    <a:pt x="39" y="1142"/>
                  </a:lnTo>
                  <a:lnTo>
                    <a:pt x="45" y="1125"/>
                  </a:lnTo>
                  <a:lnTo>
                    <a:pt x="51" y="1113"/>
                  </a:lnTo>
                  <a:lnTo>
                    <a:pt x="58" y="1105"/>
                  </a:lnTo>
                  <a:lnTo>
                    <a:pt x="67" y="1102"/>
                  </a:lnTo>
                  <a:lnTo>
                    <a:pt x="78" y="1102"/>
                  </a:lnTo>
                  <a:lnTo>
                    <a:pt x="90" y="1107"/>
                  </a:lnTo>
                  <a:lnTo>
                    <a:pt x="106" y="1113"/>
                  </a:lnTo>
                  <a:lnTo>
                    <a:pt x="159" y="1137"/>
                  </a:lnTo>
                  <a:lnTo>
                    <a:pt x="212" y="1157"/>
                  </a:lnTo>
                  <a:lnTo>
                    <a:pt x="268" y="1170"/>
                  </a:lnTo>
                  <a:lnTo>
                    <a:pt x="325" y="1180"/>
                  </a:lnTo>
                  <a:lnTo>
                    <a:pt x="363" y="1182"/>
                  </a:lnTo>
                  <a:lnTo>
                    <a:pt x="399" y="1180"/>
                  </a:lnTo>
                  <a:lnTo>
                    <a:pt x="435" y="1173"/>
                  </a:lnTo>
                  <a:lnTo>
                    <a:pt x="469" y="1161"/>
                  </a:lnTo>
                  <a:lnTo>
                    <a:pt x="493" y="1148"/>
                  </a:lnTo>
                  <a:lnTo>
                    <a:pt x="512" y="1132"/>
                  </a:lnTo>
                  <a:lnTo>
                    <a:pt x="527" y="1113"/>
                  </a:lnTo>
                  <a:lnTo>
                    <a:pt x="537" y="1092"/>
                  </a:lnTo>
                  <a:lnTo>
                    <a:pt x="542" y="1070"/>
                  </a:lnTo>
                  <a:lnTo>
                    <a:pt x="542" y="1049"/>
                  </a:lnTo>
                  <a:lnTo>
                    <a:pt x="539" y="1026"/>
                  </a:lnTo>
                  <a:lnTo>
                    <a:pt x="529" y="1004"/>
                  </a:lnTo>
                  <a:lnTo>
                    <a:pt x="516" y="983"/>
                  </a:lnTo>
                  <a:lnTo>
                    <a:pt x="496" y="964"/>
                  </a:lnTo>
                  <a:lnTo>
                    <a:pt x="471" y="946"/>
                  </a:lnTo>
                  <a:lnTo>
                    <a:pt x="444" y="929"/>
                  </a:lnTo>
                  <a:lnTo>
                    <a:pt x="414" y="916"/>
                  </a:lnTo>
                  <a:lnTo>
                    <a:pt x="369" y="898"/>
                  </a:lnTo>
                  <a:lnTo>
                    <a:pt x="323" y="879"/>
                  </a:lnTo>
                  <a:lnTo>
                    <a:pt x="278" y="860"/>
                  </a:lnTo>
                  <a:lnTo>
                    <a:pt x="233" y="840"/>
                  </a:lnTo>
                  <a:lnTo>
                    <a:pt x="189" y="816"/>
                  </a:lnTo>
                  <a:lnTo>
                    <a:pt x="157" y="795"/>
                  </a:lnTo>
                  <a:lnTo>
                    <a:pt x="126" y="772"/>
                  </a:lnTo>
                  <a:lnTo>
                    <a:pt x="98" y="747"/>
                  </a:lnTo>
                  <a:lnTo>
                    <a:pt x="74" y="720"/>
                  </a:lnTo>
                  <a:lnTo>
                    <a:pt x="54" y="691"/>
                  </a:lnTo>
                  <a:lnTo>
                    <a:pt x="37" y="660"/>
                  </a:lnTo>
                  <a:lnTo>
                    <a:pt x="24" y="627"/>
                  </a:lnTo>
                  <a:lnTo>
                    <a:pt x="15" y="591"/>
                  </a:lnTo>
                  <a:lnTo>
                    <a:pt x="10" y="553"/>
                  </a:lnTo>
                  <a:lnTo>
                    <a:pt x="10" y="513"/>
                  </a:lnTo>
                  <a:lnTo>
                    <a:pt x="15" y="467"/>
                  </a:lnTo>
                  <a:lnTo>
                    <a:pt x="25" y="425"/>
                  </a:lnTo>
                  <a:lnTo>
                    <a:pt x="39" y="386"/>
                  </a:lnTo>
                  <a:lnTo>
                    <a:pt x="58" y="351"/>
                  </a:lnTo>
                  <a:lnTo>
                    <a:pt x="81" y="318"/>
                  </a:lnTo>
                  <a:lnTo>
                    <a:pt x="108" y="289"/>
                  </a:lnTo>
                  <a:lnTo>
                    <a:pt x="139" y="263"/>
                  </a:lnTo>
                  <a:lnTo>
                    <a:pt x="174" y="240"/>
                  </a:lnTo>
                  <a:lnTo>
                    <a:pt x="212" y="220"/>
                  </a:lnTo>
                  <a:lnTo>
                    <a:pt x="254" y="203"/>
                  </a:lnTo>
                  <a:lnTo>
                    <a:pt x="274" y="195"/>
                  </a:lnTo>
                  <a:lnTo>
                    <a:pt x="289" y="190"/>
                  </a:lnTo>
                  <a:lnTo>
                    <a:pt x="300" y="183"/>
                  </a:lnTo>
                  <a:lnTo>
                    <a:pt x="308" y="177"/>
                  </a:lnTo>
                  <a:lnTo>
                    <a:pt x="312" y="168"/>
                  </a:lnTo>
                  <a:lnTo>
                    <a:pt x="314" y="156"/>
                  </a:lnTo>
                  <a:lnTo>
                    <a:pt x="315" y="141"/>
                  </a:lnTo>
                  <a:lnTo>
                    <a:pt x="315" y="120"/>
                  </a:lnTo>
                  <a:lnTo>
                    <a:pt x="315" y="87"/>
                  </a:lnTo>
                  <a:lnTo>
                    <a:pt x="315" y="56"/>
                  </a:lnTo>
                  <a:lnTo>
                    <a:pt x="316" y="36"/>
                  </a:lnTo>
                  <a:lnTo>
                    <a:pt x="320" y="21"/>
                  </a:lnTo>
                  <a:lnTo>
                    <a:pt x="326" y="10"/>
                  </a:lnTo>
                  <a:lnTo>
                    <a:pt x="336" y="5"/>
                  </a:lnTo>
                  <a:lnTo>
                    <a:pt x="352" y="1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19"/>
            <p:cNvSpPr>
              <a:spLocks noEditPoints="1"/>
            </p:cNvSpPr>
            <p:nvPr/>
          </p:nvSpPr>
          <p:spPr bwMode="auto">
            <a:xfrm>
              <a:off x="2593975" y="4225925"/>
              <a:ext cx="490538" cy="569912"/>
            </a:xfrm>
            <a:custGeom>
              <a:avLst/>
              <a:gdLst>
                <a:gd name="T0" fmla="*/ 1277 w 3088"/>
                <a:gd name="T1" fmla="*/ 663 h 3592"/>
                <a:gd name="T2" fmla="*/ 955 w 3088"/>
                <a:gd name="T3" fmla="*/ 791 h 3592"/>
                <a:gd name="T4" fmla="*/ 689 w 3088"/>
                <a:gd name="T5" fmla="*/ 1004 h 3592"/>
                <a:gd name="T6" fmla="*/ 496 w 3088"/>
                <a:gd name="T7" fmla="*/ 1284 h 3592"/>
                <a:gd name="T8" fmla="*/ 391 w 3088"/>
                <a:gd name="T9" fmla="*/ 1617 h 3592"/>
                <a:gd name="T10" fmla="*/ 391 w 3088"/>
                <a:gd name="T11" fmla="*/ 1976 h 3592"/>
                <a:gd name="T12" fmla="*/ 496 w 3088"/>
                <a:gd name="T13" fmla="*/ 2308 h 3592"/>
                <a:gd name="T14" fmla="*/ 689 w 3088"/>
                <a:gd name="T15" fmla="*/ 2589 h 3592"/>
                <a:gd name="T16" fmla="*/ 955 w 3088"/>
                <a:gd name="T17" fmla="*/ 2801 h 3592"/>
                <a:gd name="T18" fmla="*/ 1277 w 3088"/>
                <a:gd name="T19" fmla="*/ 2929 h 3592"/>
                <a:gd name="T20" fmla="*/ 1630 w 3088"/>
                <a:gd name="T21" fmla="*/ 2958 h 3592"/>
                <a:gd name="T22" fmla="*/ 1959 w 3088"/>
                <a:gd name="T23" fmla="*/ 2884 h 3592"/>
                <a:gd name="T24" fmla="*/ 2246 w 3088"/>
                <a:gd name="T25" fmla="*/ 2726 h 3592"/>
                <a:gd name="T26" fmla="*/ 2475 w 3088"/>
                <a:gd name="T27" fmla="*/ 2497 h 3592"/>
                <a:gd name="T28" fmla="*/ 2634 w 3088"/>
                <a:gd name="T29" fmla="*/ 2211 h 3592"/>
                <a:gd name="T30" fmla="*/ 2706 w 3088"/>
                <a:gd name="T31" fmla="*/ 1883 h 3592"/>
                <a:gd name="T32" fmla="*/ 2679 w 3088"/>
                <a:gd name="T33" fmla="*/ 1529 h 3592"/>
                <a:gd name="T34" fmla="*/ 2551 w 3088"/>
                <a:gd name="T35" fmla="*/ 1208 h 3592"/>
                <a:gd name="T36" fmla="*/ 2337 w 3088"/>
                <a:gd name="T37" fmla="*/ 944 h 3592"/>
                <a:gd name="T38" fmla="*/ 2057 w 3088"/>
                <a:gd name="T39" fmla="*/ 750 h 3592"/>
                <a:gd name="T40" fmla="*/ 1725 w 3088"/>
                <a:gd name="T41" fmla="*/ 646 h 3592"/>
                <a:gd name="T42" fmla="*/ 1557 w 3088"/>
                <a:gd name="T43" fmla="*/ 1 h 3592"/>
                <a:gd name="T44" fmla="*/ 1621 w 3088"/>
                <a:gd name="T45" fmla="*/ 39 h 3592"/>
                <a:gd name="T46" fmla="*/ 2010 w 3088"/>
                <a:gd name="T47" fmla="*/ 278 h 3592"/>
                <a:gd name="T48" fmla="*/ 2427 w 3088"/>
                <a:gd name="T49" fmla="*/ 456 h 3592"/>
                <a:gd name="T50" fmla="*/ 2828 w 3088"/>
                <a:gd name="T51" fmla="*/ 546 h 3592"/>
                <a:gd name="T52" fmla="*/ 3051 w 3088"/>
                <a:gd name="T53" fmla="*/ 577 h 3592"/>
                <a:gd name="T54" fmla="*/ 3087 w 3088"/>
                <a:gd name="T55" fmla="*/ 630 h 3592"/>
                <a:gd name="T56" fmla="*/ 3086 w 3088"/>
                <a:gd name="T57" fmla="*/ 1810 h 3592"/>
                <a:gd name="T58" fmla="*/ 3046 w 3088"/>
                <a:gd name="T59" fmla="*/ 2262 h 3592"/>
                <a:gd name="T60" fmla="*/ 2938 w 3088"/>
                <a:gd name="T61" fmla="*/ 2537 h 3592"/>
                <a:gd name="T62" fmla="*/ 2757 w 3088"/>
                <a:gd name="T63" fmla="*/ 2805 h 3592"/>
                <a:gd name="T64" fmla="*/ 2484 w 3088"/>
                <a:gd name="T65" fmla="*/ 3078 h 3592"/>
                <a:gd name="T66" fmla="*/ 2171 w 3088"/>
                <a:gd name="T67" fmla="*/ 3300 h 3592"/>
                <a:gd name="T68" fmla="*/ 1796 w 3088"/>
                <a:gd name="T69" fmla="*/ 3494 h 3592"/>
                <a:gd name="T70" fmla="*/ 1549 w 3088"/>
                <a:gd name="T71" fmla="*/ 3592 h 3592"/>
                <a:gd name="T72" fmla="*/ 1296 w 3088"/>
                <a:gd name="T73" fmla="*/ 3499 h 3592"/>
                <a:gd name="T74" fmla="*/ 891 w 3088"/>
                <a:gd name="T75" fmla="*/ 3284 h 3592"/>
                <a:gd name="T76" fmla="*/ 525 w 3088"/>
                <a:gd name="T77" fmla="*/ 3005 h 3592"/>
                <a:gd name="T78" fmla="*/ 282 w 3088"/>
                <a:gd name="T79" fmla="*/ 2741 h 3592"/>
                <a:gd name="T80" fmla="*/ 118 w 3088"/>
                <a:gd name="T81" fmla="*/ 2469 h 3592"/>
                <a:gd name="T82" fmla="*/ 25 w 3088"/>
                <a:gd name="T83" fmla="*/ 2161 h 3592"/>
                <a:gd name="T84" fmla="*/ 0 w 3088"/>
                <a:gd name="T85" fmla="*/ 1506 h 3592"/>
                <a:gd name="T86" fmla="*/ 3 w 3088"/>
                <a:gd name="T87" fmla="*/ 621 h 3592"/>
                <a:gd name="T88" fmla="*/ 44 w 3088"/>
                <a:gd name="T89" fmla="*/ 575 h 3592"/>
                <a:gd name="T90" fmla="*/ 324 w 3088"/>
                <a:gd name="T91" fmla="*/ 541 h 3592"/>
                <a:gd name="T92" fmla="*/ 764 w 3088"/>
                <a:gd name="T93" fmla="*/ 420 h 3592"/>
                <a:gd name="T94" fmla="*/ 1176 w 3088"/>
                <a:gd name="T95" fmla="*/ 224 h 3592"/>
                <a:gd name="T96" fmla="*/ 1489 w 3088"/>
                <a:gd name="T97" fmla="*/ 24 h 3592"/>
                <a:gd name="T98" fmla="*/ 1545 w 3088"/>
                <a:gd name="T99" fmla="*/ 0 h 3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88" h="3592">
                  <a:moveTo>
                    <a:pt x="1544" y="632"/>
                  </a:moveTo>
                  <a:lnTo>
                    <a:pt x="1453" y="635"/>
                  </a:lnTo>
                  <a:lnTo>
                    <a:pt x="1363" y="646"/>
                  </a:lnTo>
                  <a:lnTo>
                    <a:pt x="1277" y="663"/>
                  </a:lnTo>
                  <a:lnTo>
                    <a:pt x="1192" y="686"/>
                  </a:lnTo>
                  <a:lnTo>
                    <a:pt x="1110" y="715"/>
                  </a:lnTo>
                  <a:lnTo>
                    <a:pt x="1031" y="750"/>
                  </a:lnTo>
                  <a:lnTo>
                    <a:pt x="955" y="791"/>
                  </a:lnTo>
                  <a:lnTo>
                    <a:pt x="883" y="837"/>
                  </a:lnTo>
                  <a:lnTo>
                    <a:pt x="814" y="888"/>
                  </a:lnTo>
                  <a:lnTo>
                    <a:pt x="749" y="944"/>
                  </a:lnTo>
                  <a:lnTo>
                    <a:pt x="689" y="1004"/>
                  </a:lnTo>
                  <a:lnTo>
                    <a:pt x="634" y="1068"/>
                  </a:lnTo>
                  <a:lnTo>
                    <a:pt x="583" y="1136"/>
                  </a:lnTo>
                  <a:lnTo>
                    <a:pt x="537" y="1208"/>
                  </a:lnTo>
                  <a:lnTo>
                    <a:pt x="496" y="1284"/>
                  </a:lnTo>
                  <a:lnTo>
                    <a:pt x="461" y="1363"/>
                  </a:lnTo>
                  <a:lnTo>
                    <a:pt x="432" y="1445"/>
                  </a:lnTo>
                  <a:lnTo>
                    <a:pt x="409" y="1529"/>
                  </a:lnTo>
                  <a:lnTo>
                    <a:pt x="391" y="1617"/>
                  </a:lnTo>
                  <a:lnTo>
                    <a:pt x="381" y="1705"/>
                  </a:lnTo>
                  <a:lnTo>
                    <a:pt x="378" y="1796"/>
                  </a:lnTo>
                  <a:lnTo>
                    <a:pt x="381" y="1887"/>
                  </a:lnTo>
                  <a:lnTo>
                    <a:pt x="391" y="1976"/>
                  </a:lnTo>
                  <a:lnTo>
                    <a:pt x="409" y="2063"/>
                  </a:lnTo>
                  <a:lnTo>
                    <a:pt x="432" y="2148"/>
                  </a:lnTo>
                  <a:lnTo>
                    <a:pt x="461" y="2229"/>
                  </a:lnTo>
                  <a:lnTo>
                    <a:pt x="496" y="2308"/>
                  </a:lnTo>
                  <a:lnTo>
                    <a:pt x="537" y="2383"/>
                  </a:lnTo>
                  <a:lnTo>
                    <a:pt x="583" y="2456"/>
                  </a:lnTo>
                  <a:lnTo>
                    <a:pt x="634" y="2524"/>
                  </a:lnTo>
                  <a:lnTo>
                    <a:pt x="689" y="2589"/>
                  </a:lnTo>
                  <a:lnTo>
                    <a:pt x="749" y="2649"/>
                  </a:lnTo>
                  <a:lnTo>
                    <a:pt x="814" y="2705"/>
                  </a:lnTo>
                  <a:lnTo>
                    <a:pt x="883" y="2755"/>
                  </a:lnTo>
                  <a:lnTo>
                    <a:pt x="955" y="2801"/>
                  </a:lnTo>
                  <a:lnTo>
                    <a:pt x="1031" y="2842"/>
                  </a:lnTo>
                  <a:lnTo>
                    <a:pt x="1110" y="2877"/>
                  </a:lnTo>
                  <a:lnTo>
                    <a:pt x="1192" y="2906"/>
                  </a:lnTo>
                  <a:lnTo>
                    <a:pt x="1277" y="2929"/>
                  </a:lnTo>
                  <a:lnTo>
                    <a:pt x="1363" y="2947"/>
                  </a:lnTo>
                  <a:lnTo>
                    <a:pt x="1453" y="2957"/>
                  </a:lnTo>
                  <a:lnTo>
                    <a:pt x="1544" y="2961"/>
                  </a:lnTo>
                  <a:lnTo>
                    <a:pt x="1630" y="2958"/>
                  </a:lnTo>
                  <a:lnTo>
                    <a:pt x="1716" y="2948"/>
                  </a:lnTo>
                  <a:lnTo>
                    <a:pt x="1799" y="2933"/>
                  </a:lnTo>
                  <a:lnTo>
                    <a:pt x="1881" y="2911"/>
                  </a:lnTo>
                  <a:lnTo>
                    <a:pt x="1959" y="2884"/>
                  </a:lnTo>
                  <a:lnTo>
                    <a:pt x="2036" y="2853"/>
                  </a:lnTo>
                  <a:lnTo>
                    <a:pt x="2109" y="2815"/>
                  </a:lnTo>
                  <a:lnTo>
                    <a:pt x="2179" y="2773"/>
                  </a:lnTo>
                  <a:lnTo>
                    <a:pt x="2246" y="2726"/>
                  </a:lnTo>
                  <a:lnTo>
                    <a:pt x="2309" y="2674"/>
                  </a:lnTo>
                  <a:lnTo>
                    <a:pt x="2369" y="2620"/>
                  </a:lnTo>
                  <a:lnTo>
                    <a:pt x="2424" y="2559"/>
                  </a:lnTo>
                  <a:lnTo>
                    <a:pt x="2475" y="2497"/>
                  </a:lnTo>
                  <a:lnTo>
                    <a:pt x="2522" y="2430"/>
                  </a:lnTo>
                  <a:lnTo>
                    <a:pt x="2564" y="2360"/>
                  </a:lnTo>
                  <a:lnTo>
                    <a:pt x="2601" y="2287"/>
                  </a:lnTo>
                  <a:lnTo>
                    <a:pt x="2634" y="2211"/>
                  </a:lnTo>
                  <a:lnTo>
                    <a:pt x="2660" y="2133"/>
                  </a:lnTo>
                  <a:lnTo>
                    <a:pt x="2682" y="2052"/>
                  </a:lnTo>
                  <a:lnTo>
                    <a:pt x="2698" y="1969"/>
                  </a:lnTo>
                  <a:lnTo>
                    <a:pt x="2706" y="1883"/>
                  </a:lnTo>
                  <a:lnTo>
                    <a:pt x="2710" y="1796"/>
                  </a:lnTo>
                  <a:lnTo>
                    <a:pt x="2706" y="1705"/>
                  </a:lnTo>
                  <a:lnTo>
                    <a:pt x="2697" y="1617"/>
                  </a:lnTo>
                  <a:lnTo>
                    <a:pt x="2679" y="1529"/>
                  </a:lnTo>
                  <a:lnTo>
                    <a:pt x="2656" y="1445"/>
                  </a:lnTo>
                  <a:lnTo>
                    <a:pt x="2627" y="1363"/>
                  </a:lnTo>
                  <a:lnTo>
                    <a:pt x="2591" y="1284"/>
                  </a:lnTo>
                  <a:lnTo>
                    <a:pt x="2551" y="1208"/>
                  </a:lnTo>
                  <a:lnTo>
                    <a:pt x="2505" y="1136"/>
                  </a:lnTo>
                  <a:lnTo>
                    <a:pt x="2453" y="1068"/>
                  </a:lnTo>
                  <a:lnTo>
                    <a:pt x="2397" y="1004"/>
                  </a:lnTo>
                  <a:lnTo>
                    <a:pt x="2337" y="944"/>
                  </a:lnTo>
                  <a:lnTo>
                    <a:pt x="2274" y="888"/>
                  </a:lnTo>
                  <a:lnTo>
                    <a:pt x="2205" y="837"/>
                  </a:lnTo>
                  <a:lnTo>
                    <a:pt x="2132" y="791"/>
                  </a:lnTo>
                  <a:lnTo>
                    <a:pt x="2057" y="750"/>
                  </a:lnTo>
                  <a:lnTo>
                    <a:pt x="1978" y="715"/>
                  </a:lnTo>
                  <a:lnTo>
                    <a:pt x="1896" y="686"/>
                  </a:lnTo>
                  <a:lnTo>
                    <a:pt x="1811" y="663"/>
                  </a:lnTo>
                  <a:lnTo>
                    <a:pt x="1725" y="646"/>
                  </a:lnTo>
                  <a:lnTo>
                    <a:pt x="1635" y="635"/>
                  </a:lnTo>
                  <a:lnTo>
                    <a:pt x="1544" y="632"/>
                  </a:lnTo>
                  <a:close/>
                  <a:moveTo>
                    <a:pt x="1545" y="0"/>
                  </a:moveTo>
                  <a:lnTo>
                    <a:pt x="1557" y="1"/>
                  </a:lnTo>
                  <a:lnTo>
                    <a:pt x="1569" y="6"/>
                  </a:lnTo>
                  <a:lnTo>
                    <a:pt x="1583" y="14"/>
                  </a:lnTo>
                  <a:lnTo>
                    <a:pt x="1600" y="25"/>
                  </a:lnTo>
                  <a:lnTo>
                    <a:pt x="1621" y="39"/>
                  </a:lnTo>
                  <a:lnTo>
                    <a:pt x="1716" y="104"/>
                  </a:lnTo>
                  <a:lnTo>
                    <a:pt x="1812" y="165"/>
                  </a:lnTo>
                  <a:lnTo>
                    <a:pt x="1910" y="223"/>
                  </a:lnTo>
                  <a:lnTo>
                    <a:pt x="2010" y="278"/>
                  </a:lnTo>
                  <a:lnTo>
                    <a:pt x="2112" y="329"/>
                  </a:lnTo>
                  <a:lnTo>
                    <a:pt x="2215" y="375"/>
                  </a:lnTo>
                  <a:lnTo>
                    <a:pt x="2320" y="418"/>
                  </a:lnTo>
                  <a:lnTo>
                    <a:pt x="2427" y="456"/>
                  </a:lnTo>
                  <a:lnTo>
                    <a:pt x="2537" y="489"/>
                  </a:lnTo>
                  <a:lnTo>
                    <a:pt x="2648" y="516"/>
                  </a:lnTo>
                  <a:lnTo>
                    <a:pt x="2738" y="532"/>
                  </a:lnTo>
                  <a:lnTo>
                    <a:pt x="2828" y="546"/>
                  </a:lnTo>
                  <a:lnTo>
                    <a:pt x="2919" y="556"/>
                  </a:lnTo>
                  <a:lnTo>
                    <a:pt x="3010" y="567"/>
                  </a:lnTo>
                  <a:lnTo>
                    <a:pt x="3032" y="572"/>
                  </a:lnTo>
                  <a:lnTo>
                    <a:pt x="3051" y="577"/>
                  </a:lnTo>
                  <a:lnTo>
                    <a:pt x="3065" y="586"/>
                  </a:lnTo>
                  <a:lnTo>
                    <a:pt x="3075" y="597"/>
                  </a:lnTo>
                  <a:lnTo>
                    <a:pt x="3082" y="611"/>
                  </a:lnTo>
                  <a:lnTo>
                    <a:pt x="3087" y="630"/>
                  </a:lnTo>
                  <a:lnTo>
                    <a:pt x="3088" y="653"/>
                  </a:lnTo>
                  <a:lnTo>
                    <a:pt x="3088" y="1352"/>
                  </a:lnTo>
                  <a:lnTo>
                    <a:pt x="3088" y="1580"/>
                  </a:lnTo>
                  <a:lnTo>
                    <a:pt x="3086" y="1810"/>
                  </a:lnTo>
                  <a:lnTo>
                    <a:pt x="3080" y="2039"/>
                  </a:lnTo>
                  <a:lnTo>
                    <a:pt x="3074" y="2115"/>
                  </a:lnTo>
                  <a:lnTo>
                    <a:pt x="3063" y="2190"/>
                  </a:lnTo>
                  <a:lnTo>
                    <a:pt x="3046" y="2262"/>
                  </a:lnTo>
                  <a:lnTo>
                    <a:pt x="3025" y="2333"/>
                  </a:lnTo>
                  <a:lnTo>
                    <a:pt x="3000" y="2402"/>
                  </a:lnTo>
                  <a:lnTo>
                    <a:pt x="2972" y="2470"/>
                  </a:lnTo>
                  <a:lnTo>
                    <a:pt x="2938" y="2537"/>
                  </a:lnTo>
                  <a:lnTo>
                    <a:pt x="2900" y="2601"/>
                  </a:lnTo>
                  <a:lnTo>
                    <a:pt x="2860" y="2664"/>
                  </a:lnTo>
                  <a:lnTo>
                    <a:pt x="2817" y="2727"/>
                  </a:lnTo>
                  <a:lnTo>
                    <a:pt x="2757" y="2805"/>
                  </a:lnTo>
                  <a:lnTo>
                    <a:pt x="2693" y="2878"/>
                  </a:lnTo>
                  <a:lnTo>
                    <a:pt x="2627" y="2948"/>
                  </a:lnTo>
                  <a:lnTo>
                    <a:pt x="2556" y="3015"/>
                  </a:lnTo>
                  <a:lnTo>
                    <a:pt x="2484" y="3078"/>
                  </a:lnTo>
                  <a:lnTo>
                    <a:pt x="2410" y="3138"/>
                  </a:lnTo>
                  <a:lnTo>
                    <a:pt x="2332" y="3195"/>
                  </a:lnTo>
                  <a:lnTo>
                    <a:pt x="2252" y="3249"/>
                  </a:lnTo>
                  <a:lnTo>
                    <a:pt x="2171" y="3300"/>
                  </a:lnTo>
                  <a:lnTo>
                    <a:pt x="2086" y="3349"/>
                  </a:lnTo>
                  <a:lnTo>
                    <a:pt x="2001" y="3396"/>
                  </a:lnTo>
                  <a:lnTo>
                    <a:pt x="1900" y="3447"/>
                  </a:lnTo>
                  <a:lnTo>
                    <a:pt x="1796" y="3494"/>
                  </a:lnTo>
                  <a:lnTo>
                    <a:pt x="1692" y="3540"/>
                  </a:lnTo>
                  <a:lnTo>
                    <a:pt x="1588" y="3583"/>
                  </a:lnTo>
                  <a:lnTo>
                    <a:pt x="1570" y="3590"/>
                  </a:lnTo>
                  <a:lnTo>
                    <a:pt x="1549" y="3592"/>
                  </a:lnTo>
                  <a:lnTo>
                    <a:pt x="1530" y="3592"/>
                  </a:lnTo>
                  <a:lnTo>
                    <a:pt x="1511" y="3588"/>
                  </a:lnTo>
                  <a:lnTo>
                    <a:pt x="1404" y="3545"/>
                  </a:lnTo>
                  <a:lnTo>
                    <a:pt x="1296" y="3499"/>
                  </a:lnTo>
                  <a:lnTo>
                    <a:pt x="1192" y="3451"/>
                  </a:lnTo>
                  <a:lnTo>
                    <a:pt x="1089" y="3399"/>
                  </a:lnTo>
                  <a:lnTo>
                    <a:pt x="989" y="3343"/>
                  </a:lnTo>
                  <a:lnTo>
                    <a:pt x="891" y="3284"/>
                  </a:lnTo>
                  <a:lnTo>
                    <a:pt x="796" y="3220"/>
                  </a:lnTo>
                  <a:lnTo>
                    <a:pt x="702" y="3152"/>
                  </a:lnTo>
                  <a:lnTo>
                    <a:pt x="613" y="3081"/>
                  </a:lnTo>
                  <a:lnTo>
                    <a:pt x="525" y="3005"/>
                  </a:lnTo>
                  <a:lnTo>
                    <a:pt x="440" y="2924"/>
                  </a:lnTo>
                  <a:lnTo>
                    <a:pt x="385" y="2865"/>
                  </a:lnTo>
                  <a:lnTo>
                    <a:pt x="331" y="2803"/>
                  </a:lnTo>
                  <a:lnTo>
                    <a:pt x="282" y="2741"/>
                  </a:lnTo>
                  <a:lnTo>
                    <a:pt x="234" y="2677"/>
                  </a:lnTo>
                  <a:lnTo>
                    <a:pt x="192" y="2610"/>
                  </a:lnTo>
                  <a:lnTo>
                    <a:pt x="153" y="2540"/>
                  </a:lnTo>
                  <a:lnTo>
                    <a:pt x="118" y="2469"/>
                  </a:lnTo>
                  <a:lnTo>
                    <a:pt x="88" y="2394"/>
                  </a:lnTo>
                  <a:lnTo>
                    <a:pt x="62" y="2318"/>
                  </a:lnTo>
                  <a:lnTo>
                    <a:pt x="42" y="2239"/>
                  </a:lnTo>
                  <a:lnTo>
                    <a:pt x="25" y="2161"/>
                  </a:lnTo>
                  <a:lnTo>
                    <a:pt x="13" y="2084"/>
                  </a:lnTo>
                  <a:lnTo>
                    <a:pt x="5" y="2004"/>
                  </a:lnTo>
                  <a:lnTo>
                    <a:pt x="3" y="1925"/>
                  </a:lnTo>
                  <a:lnTo>
                    <a:pt x="0" y="1506"/>
                  </a:lnTo>
                  <a:lnTo>
                    <a:pt x="0" y="1087"/>
                  </a:lnTo>
                  <a:lnTo>
                    <a:pt x="1" y="668"/>
                  </a:lnTo>
                  <a:lnTo>
                    <a:pt x="1" y="642"/>
                  </a:lnTo>
                  <a:lnTo>
                    <a:pt x="3" y="621"/>
                  </a:lnTo>
                  <a:lnTo>
                    <a:pt x="9" y="604"/>
                  </a:lnTo>
                  <a:lnTo>
                    <a:pt x="16" y="591"/>
                  </a:lnTo>
                  <a:lnTo>
                    <a:pt x="28" y="582"/>
                  </a:lnTo>
                  <a:lnTo>
                    <a:pt x="44" y="575"/>
                  </a:lnTo>
                  <a:lnTo>
                    <a:pt x="65" y="571"/>
                  </a:lnTo>
                  <a:lnTo>
                    <a:pt x="91" y="569"/>
                  </a:lnTo>
                  <a:lnTo>
                    <a:pt x="209" y="558"/>
                  </a:lnTo>
                  <a:lnTo>
                    <a:pt x="324" y="541"/>
                  </a:lnTo>
                  <a:lnTo>
                    <a:pt x="437" y="518"/>
                  </a:lnTo>
                  <a:lnTo>
                    <a:pt x="548" y="491"/>
                  </a:lnTo>
                  <a:lnTo>
                    <a:pt x="657" y="458"/>
                  </a:lnTo>
                  <a:lnTo>
                    <a:pt x="764" y="420"/>
                  </a:lnTo>
                  <a:lnTo>
                    <a:pt x="869" y="377"/>
                  </a:lnTo>
                  <a:lnTo>
                    <a:pt x="973" y="330"/>
                  </a:lnTo>
                  <a:lnTo>
                    <a:pt x="1075" y="279"/>
                  </a:lnTo>
                  <a:lnTo>
                    <a:pt x="1176" y="224"/>
                  </a:lnTo>
                  <a:lnTo>
                    <a:pt x="1274" y="165"/>
                  </a:lnTo>
                  <a:lnTo>
                    <a:pt x="1372" y="102"/>
                  </a:lnTo>
                  <a:lnTo>
                    <a:pt x="1468" y="38"/>
                  </a:lnTo>
                  <a:lnTo>
                    <a:pt x="1489" y="24"/>
                  </a:lnTo>
                  <a:lnTo>
                    <a:pt x="1507" y="13"/>
                  </a:lnTo>
                  <a:lnTo>
                    <a:pt x="1521" y="5"/>
                  </a:lnTo>
                  <a:lnTo>
                    <a:pt x="1534" y="1"/>
                  </a:lnTo>
                  <a:lnTo>
                    <a:pt x="15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0" name="Inhaltsplatzhalter 4"/>
          <p:cNvSpPr txBox="1">
            <a:spLocks/>
          </p:cNvSpPr>
          <p:nvPr/>
        </p:nvSpPr>
        <p:spPr>
          <a:xfrm>
            <a:off x="4767332" y="5705900"/>
            <a:ext cx="2004842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</a:t>
            </a:r>
            <a:b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 fully editable. </a:t>
            </a:r>
          </a:p>
        </p:txBody>
      </p:sp>
      <p:grpSp>
        <p:nvGrpSpPr>
          <p:cNvPr id="41" name="Group 72"/>
          <p:cNvGrpSpPr/>
          <p:nvPr/>
        </p:nvGrpSpPr>
        <p:grpSpPr>
          <a:xfrm>
            <a:off x="5497630" y="4792975"/>
            <a:ext cx="684937" cy="686572"/>
            <a:chOff x="3457575" y="2659063"/>
            <a:chExt cx="612776" cy="61436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2" name="Freeform 55"/>
            <p:cNvSpPr>
              <a:spLocks noEditPoints="1"/>
            </p:cNvSpPr>
            <p:nvPr/>
          </p:nvSpPr>
          <p:spPr bwMode="auto">
            <a:xfrm>
              <a:off x="3543300" y="2789238"/>
              <a:ext cx="201613" cy="200025"/>
            </a:xfrm>
            <a:custGeom>
              <a:avLst/>
              <a:gdLst>
                <a:gd name="T0" fmla="*/ 522 w 1139"/>
                <a:gd name="T1" fmla="*/ 158 h 1142"/>
                <a:gd name="T2" fmla="*/ 430 w 1139"/>
                <a:gd name="T3" fmla="*/ 179 h 1142"/>
                <a:gd name="T4" fmla="*/ 346 w 1139"/>
                <a:gd name="T5" fmla="*/ 220 h 1142"/>
                <a:gd name="T6" fmla="*/ 274 w 1139"/>
                <a:gd name="T7" fmla="*/ 277 h 1142"/>
                <a:gd name="T8" fmla="*/ 215 w 1139"/>
                <a:gd name="T9" fmla="*/ 350 h 1142"/>
                <a:gd name="T10" fmla="*/ 174 w 1139"/>
                <a:gd name="T11" fmla="*/ 433 h 1142"/>
                <a:gd name="T12" fmla="*/ 152 w 1139"/>
                <a:gd name="T13" fmla="*/ 527 h 1142"/>
                <a:gd name="T14" fmla="*/ 152 w 1139"/>
                <a:gd name="T15" fmla="*/ 626 h 1142"/>
                <a:gd name="T16" fmla="*/ 173 w 1139"/>
                <a:gd name="T17" fmla="*/ 718 h 1142"/>
                <a:gd name="T18" fmla="*/ 214 w 1139"/>
                <a:gd name="T19" fmla="*/ 803 h 1142"/>
                <a:gd name="T20" fmla="*/ 271 w 1139"/>
                <a:gd name="T21" fmla="*/ 875 h 1142"/>
                <a:gd name="T22" fmla="*/ 343 w 1139"/>
                <a:gd name="T23" fmla="*/ 933 h 1142"/>
                <a:gd name="T24" fmla="*/ 427 w 1139"/>
                <a:gd name="T25" fmla="*/ 975 h 1142"/>
                <a:gd name="T26" fmla="*/ 520 w 1139"/>
                <a:gd name="T27" fmla="*/ 997 h 1142"/>
                <a:gd name="T28" fmla="*/ 618 w 1139"/>
                <a:gd name="T29" fmla="*/ 997 h 1142"/>
                <a:gd name="T30" fmla="*/ 711 w 1139"/>
                <a:gd name="T31" fmla="*/ 976 h 1142"/>
                <a:gd name="T32" fmla="*/ 794 w 1139"/>
                <a:gd name="T33" fmla="*/ 935 h 1142"/>
                <a:gd name="T34" fmla="*/ 867 w 1139"/>
                <a:gd name="T35" fmla="*/ 878 h 1142"/>
                <a:gd name="T36" fmla="*/ 925 w 1139"/>
                <a:gd name="T37" fmla="*/ 805 h 1142"/>
                <a:gd name="T38" fmla="*/ 967 w 1139"/>
                <a:gd name="T39" fmla="*/ 721 h 1142"/>
                <a:gd name="T40" fmla="*/ 988 w 1139"/>
                <a:gd name="T41" fmla="*/ 628 h 1142"/>
                <a:gd name="T42" fmla="*/ 988 w 1139"/>
                <a:gd name="T43" fmla="*/ 524 h 1142"/>
                <a:gd name="T44" fmla="*/ 964 w 1139"/>
                <a:gd name="T45" fmla="*/ 424 h 1142"/>
                <a:gd name="T46" fmla="*/ 916 w 1139"/>
                <a:gd name="T47" fmla="*/ 335 h 1142"/>
                <a:gd name="T48" fmla="*/ 851 w 1139"/>
                <a:gd name="T49" fmla="*/ 260 h 1142"/>
                <a:gd name="T50" fmla="*/ 770 w 1139"/>
                <a:gd name="T51" fmla="*/ 204 h 1142"/>
                <a:gd name="T52" fmla="*/ 675 w 1139"/>
                <a:gd name="T53" fmla="*/ 168 h 1142"/>
                <a:gd name="T54" fmla="*/ 570 w 1139"/>
                <a:gd name="T55" fmla="*/ 155 h 1142"/>
                <a:gd name="T56" fmla="*/ 629 w 1139"/>
                <a:gd name="T57" fmla="*/ 3 h 1142"/>
                <a:gd name="T58" fmla="*/ 740 w 1139"/>
                <a:gd name="T59" fmla="*/ 25 h 1142"/>
                <a:gd name="T60" fmla="*/ 844 w 1139"/>
                <a:gd name="T61" fmla="*/ 68 h 1142"/>
                <a:gd name="T62" fmla="*/ 934 w 1139"/>
                <a:gd name="T63" fmla="*/ 128 h 1142"/>
                <a:gd name="T64" fmla="*/ 1011 w 1139"/>
                <a:gd name="T65" fmla="*/ 205 h 1142"/>
                <a:gd name="T66" fmla="*/ 1071 w 1139"/>
                <a:gd name="T67" fmla="*/ 296 h 1142"/>
                <a:gd name="T68" fmla="*/ 1114 w 1139"/>
                <a:gd name="T69" fmla="*/ 400 h 1142"/>
                <a:gd name="T70" fmla="*/ 1136 w 1139"/>
                <a:gd name="T71" fmla="*/ 511 h 1142"/>
                <a:gd name="T72" fmla="*/ 1136 w 1139"/>
                <a:gd name="T73" fmla="*/ 630 h 1142"/>
                <a:gd name="T74" fmla="*/ 1114 w 1139"/>
                <a:gd name="T75" fmla="*/ 742 h 1142"/>
                <a:gd name="T76" fmla="*/ 1071 w 1139"/>
                <a:gd name="T77" fmla="*/ 844 h 1142"/>
                <a:gd name="T78" fmla="*/ 1010 w 1139"/>
                <a:gd name="T79" fmla="*/ 935 h 1142"/>
                <a:gd name="T80" fmla="*/ 933 w 1139"/>
                <a:gd name="T81" fmla="*/ 1012 h 1142"/>
                <a:gd name="T82" fmla="*/ 843 w 1139"/>
                <a:gd name="T83" fmla="*/ 1073 h 1142"/>
                <a:gd name="T84" fmla="*/ 740 w 1139"/>
                <a:gd name="T85" fmla="*/ 1116 h 1142"/>
                <a:gd name="T86" fmla="*/ 629 w 1139"/>
                <a:gd name="T87" fmla="*/ 1138 h 1142"/>
                <a:gd name="T88" fmla="*/ 512 w 1139"/>
                <a:gd name="T89" fmla="*/ 1138 h 1142"/>
                <a:gd name="T90" fmla="*/ 403 w 1139"/>
                <a:gd name="T91" fmla="*/ 1116 h 1142"/>
                <a:gd name="T92" fmla="*/ 300 w 1139"/>
                <a:gd name="T93" fmla="*/ 1073 h 1142"/>
                <a:gd name="T94" fmla="*/ 210 w 1139"/>
                <a:gd name="T95" fmla="*/ 1012 h 1142"/>
                <a:gd name="T96" fmla="*/ 132 w 1139"/>
                <a:gd name="T97" fmla="*/ 935 h 1142"/>
                <a:gd name="T98" fmla="*/ 70 w 1139"/>
                <a:gd name="T99" fmla="*/ 844 h 1142"/>
                <a:gd name="T100" fmla="*/ 27 w 1139"/>
                <a:gd name="T101" fmla="*/ 742 h 1142"/>
                <a:gd name="T102" fmla="*/ 4 w 1139"/>
                <a:gd name="T103" fmla="*/ 630 h 1142"/>
                <a:gd name="T104" fmla="*/ 4 w 1139"/>
                <a:gd name="T105" fmla="*/ 511 h 1142"/>
                <a:gd name="T106" fmla="*/ 26 w 1139"/>
                <a:gd name="T107" fmla="*/ 400 h 1142"/>
                <a:gd name="T108" fmla="*/ 69 w 1139"/>
                <a:gd name="T109" fmla="*/ 296 h 1142"/>
                <a:gd name="T110" fmla="*/ 130 w 1139"/>
                <a:gd name="T111" fmla="*/ 205 h 1142"/>
                <a:gd name="T112" fmla="*/ 207 w 1139"/>
                <a:gd name="T113" fmla="*/ 128 h 1142"/>
                <a:gd name="T114" fmla="*/ 297 w 1139"/>
                <a:gd name="T115" fmla="*/ 68 h 1142"/>
                <a:gd name="T116" fmla="*/ 399 w 1139"/>
                <a:gd name="T117" fmla="*/ 25 h 1142"/>
                <a:gd name="T118" fmla="*/ 511 w 1139"/>
                <a:gd name="T119" fmla="*/ 3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39" h="1142">
                  <a:moveTo>
                    <a:pt x="570" y="155"/>
                  </a:moveTo>
                  <a:lnTo>
                    <a:pt x="522" y="158"/>
                  </a:lnTo>
                  <a:lnTo>
                    <a:pt x="474" y="166"/>
                  </a:lnTo>
                  <a:lnTo>
                    <a:pt x="430" y="179"/>
                  </a:lnTo>
                  <a:lnTo>
                    <a:pt x="387" y="198"/>
                  </a:lnTo>
                  <a:lnTo>
                    <a:pt x="346" y="220"/>
                  </a:lnTo>
                  <a:lnTo>
                    <a:pt x="308" y="247"/>
                  </a:lnTo>
                  <a:lnTo>
                    <a:pt x="274" y="277"/>
                  </a:lnTo>
                  <a:lnTo>
                    <a:pt x="243" y="312"/>
                  </a:lnTo>
                  <a:lnTo>
                    <a:pt x="215" y="350"/>
                  </a:lnTo>
                  <a:lnTo>
                    <a:pt x="192" y="390"/>
                  </a:lnTo>
                  <a:lnTo>
                    <a:pt x="174" y="433"/>
                  </a:lnTo>
                  <a:lnTo>
                    <a:pt x="160" y="480"/>
                  </a:lnTo>
                  <a:lnTo>
                    <a:pt x="152" y="527"/>
                  </a:lnTo>
                  <a:lnTo>
                    <a:pt x="149" y="578"/>
                  </a:lnTo>
                  <a:lnTo>
                    <a:pt x="152" y="626"/>
                  </a:lnTo>
                  <a:lnTo>
                    <a:pt x="160" y="673"/>
                  </a:lnTo>
                  <a:lnTo>
                    <a:pt x="173" y="718"/>
                  </a:lnTo>
                  <a:lnTo>
                    <a:pt x="191" y="762"/>
                  </a:lnTo>
                  <a:lnTo>
                    <a:pt x="214" y="803"/>
                  </a:lnTo>
                  <a:lnTo>
                    <a:pt x="240" y="840"/>
                  </a:lnTo>
                  <a:lnTo>
                    <a:pt x="271" y="875"/>
                  </a:lnTo>
                  <a:lnTo>
                    <a:pt x="306" y="906"/>
                  </a:lnTo>
                  <a:lnTo>
                    <a:pt x="343" y="933"/>
                  </a:lnTo>
                  <a:lnTo>
                    <a:pt x="384" y="956"/>
                  </a:lnTo>
                  <a:lnTo>
                    <a:pt x="427" y="975"/>
                  </a:lnTo>
                  <a:lnTo>
                    <a:pt x="472" y="989"/>
                  </a:lnTo>
                  <a:lnTo>
                    <a:pt x="520" y="997"/>
                  </a:lnTo>
                  <a:lnTo>
                    <a:pt x="570" y="1000"/>
                  </a:lnTo>
                  <a:lnTo>
                    <a:pt x="618" y="997"/>
                  </a:lnTo>
                  <a:lnTo>
                    <a:pt x="666" y="989"/>
                  </a:lnTo>
                  <a:lnTo>
                    <a:pt x="711" y="976"/>
                  </a:lnTo>
                  <a:lnTo>
                    <a:pt x="754" y="958"/>
                  </a:lnTo>
                  <a:lnTo>
                    <a:pt x="794" y="935"/>
                  </a:lnTo>
                  <a:lnTo>
                    <a:pt x="832" y="908"/>
                  </a:lnTo>
                  <a:lnTo>
                    <a:pt x="867" y="878"/>
                  </a:lnTo>
                  <a:lnTo>
                    <a:pt x="897" y="843"/>
                  </a:lnTo>
                  <a:lnTo>
                    <a:pt x="925" y="805"/>
                  </a:lnTo>
                  <a:lnTo>
                    <a:pt x="948" y="765"/>
                  </a:lnTo>
                  <a:lnTo>
                    <a:pt x="967" y="721"/>
                  </a:lnTo>
                  <a:lnTo>
                    <a:pt x="979" y="675"/>
                  </a:lnTo>
                  <a:lnTo>
                    <a:pt x="988" y="628"/>
                  </a:lnTo>
                  <a:lnTo>
                    <a:pt x="991" y="578"/>
                  </a:lnTo>
                  <a:lnTo>
                    <a:pt x="988" y="524"/>
                  </a:lnTo>
                  <a:lnTo>
                    <a:pt x="978" y="472"/>
                  </a:lnTo>
                  <a:lnTo>
                    <a:pt x="964" y="424"/>
                  </a:lnTo>
                  <a:lnTo>
                    <a:pt x="943" y="377"/>
                  </a:lnTo>
                  <a:lnTo>
                    <a:pt x="916" y="335"/>
                  </a:lnTo>
                  <a:lnTo>
                    <a:pt x="886" y="296"/>
                  </a:lnTo>
                  <a:lnTo>
                    <a:pt x="851" y="260"/>
                  </a:lnTo>
                  <a:lnTo>
                    <a:pt x="812" y="230"/>
                  </a:lnTo>
                  <a:lnTo>
                    <a:pt x="770" y="204"/>
                  </a:lnTo>
                  <a:lnTo>
                    <a:pt x="724" y="183"/>
                  </a:lnTo>
                  <a:lnTo>
                    <a:pt x="675" y="168"/>
                  </a:lnTo>
                  <a:lnTo>
                    <a:pt x="624" y="159"/>
                  </a:lnTo>
                  <a:lnTo>
                    <a:pt x="570" y="155"/>
                  </a:lnTo>
                  <a:close/>
                  <a:moveTo>
                    <a:pt x="570" y="0"/>
                  </a:moveTo>
                  <a:lnTo>
                    <a:pt x="629" y="3"/>
                  </a:lnTo>
                  <a:lnTo>
                    <a:pt x="686" y="11"/>
                  </a:lnTo>
                  <a:lnTo>
                    <a:pt x="740" y="25"/>
                  </a:lnTo>
                  <a:lnTo>
                    <a:pt x="793" y="44"/>
                  </a:lnTo>
                  <a:lnTo>
                    <a:pt x="844" y="68"/>
                  </a:lnTo>
                  <a:lnTo>
                    <a:pt x="890" y="96"/>
                  </a:lnTo>
                  <a:lnTo>
                    <a:pt x="934" y="128"/>
                  </a:lnTo>
                  <a:lnTo>
                    <a:pt x="974" y="165"/>
                  </a:lnTo>
                  <a:lnTo>
                    <a:pt x="1011" y="205"/>
                  </a:lnTo>
                  <a:lnTo>
                    <a:pt x="1044" y="250"/>
                  </a:lnTo>
                  <a:lnTo>
                    <a:pt x="1071" y="296"/>
                  </a:lnTo>
                  <a:lnTo>
                    <a:pt x="1095" y="347"/>
                  </a:lnTo>
                  <a:lnTo>
                    <a:pt x="1114" y="400"/>
                  </a:lnTo>
                  <a:lnTo>
                    <a:pt x="1128" y="454"/>
                  </a:lnTo>
                  <a:lnTo>
                    <a:pt x="1136" y="511"/>
                  </a:lnTo>
                  <a:lnTo>
                    <a:pt x="1139" y="571"/>
                  </a:lnTo>
                  <a:lnTo>
                    <a:pt x="1136" y="630"/>
                  </a:lnTo>
                  <a:lnTo>
                    <a:pt x="1128" y="687"/>
                  </a:lnTo>
                  <a:lnTo>
                    <a:pt x="1114" y="742"/>
                  </a:lnTo>
                  <a:lnTo>
                    <a:pt x="1095" y="794"/>
                  </a:lnTo>
                  <a:lnTo>
                    <a:pt x="1071" y="844"/>
                  </a:lnTo>
                  <a:lnTo>
                    <a:pt x="1043" y="891"/>
                  </a:lnTo>
                  <a:lnTo>
                    <a:pt x="1010" y="935"/>
                  </a:lnTo>
                  <a:lnTo>
                    <a:pt x="974" y="976"/>
                  </a:lnTo>
                  <a:lnTo>
                    <a:pt x="933" y="1012"/>
                  </a:lnTo>
                  <a:lnTo>
                    <a:pt x="890" y="1044"/>
                  </a:lnTo>
                  <a:lnTo>
                    <a:pt x="843" y="1073"/>
                  </a:lnTo>
                  <a:lnTo>
                    <a:pt x="793" y="1097"/>
                  </a:lnTo>
                  <a:lnTo>
                    <a:pt x="740" y="1116"/>
                  </a:lnTo>
                  <a:lnTo>
                    <a:pt x="686" y="1130"/>
                  </a:lnTo>
                  <a:lnTo>
                    <a:pt x="629" y="1138"/>
                  </a:lnTo>
                  <a:lnTo>
                    <a:pt x="570" y="1142"/>
                  </a:lnTo>
                  <a:lnTo>
                    <a:pt x="512" y="1138"/>
                  </a:lnTo>
                  <a:lnTo>
                    <a:pt x="456" y="1130"/>
                  </a:lnTo>
                  <a:lnTo>
                    <a:pt x="403" y="1116"/>
                  </a:lnTo>
                  <a:lnTo>
                    <a:pt x="350" y="1097"/>
                  </a:lnTo>
                  <a:lnTo>
                    <a:pt x="300" y="1073"/>
                  </a:lnTo>
                  <a:lnTo>
                    <a:pt x="253" y="1044"/>
                  </a:lnTo>
                  <a:lnTo>
                    <a:pt x="210" y="1012"/>
                  </a:lnTo>
                  <a:lnTo>
                    <a:pt x="169" y="976"/>
                  </a:lnTo>
                  <a:lnTo>
                    <a:pt x="132" y="935"/>
                  </a:lnTo>
                  <a:lnTo>
                    <a:pt x="99" y="891"/>
                  </a:lnTo>
                  <a:lnTo>
                    <a:pt x="70" y="844"/>
                  </a:lnTo>
                  <a:lnTo>
                    <a:pt x="46" y="794"/>
                  </a:lnTo>
                  <a:lnTo>
                    <a:pt x="27" y="742"/>
                  </a:lnTo>
                  <a:lnTo>
                    <a:pt x="12" y="687"/>
                  </a:lnTo>
                  <a:lnTo>
                    <a:pt x="4" y="630"/>
                  </a:lnTo>
                  <a:lnTo>
                    <a:pt x="0" y="571"/>
                  </a:lnTo>
                  <a:lnTo>
                    <a:pt x="4" y="511"/>
                  </a:lnTo>
                  <a:lnTo>
                    <a:pt x="12" y="454"/>
                  </a:lnTo>
                  <a:lnTo>
                    <a:pt x="26" y="400"/>
                  </a:lnTo>
                  <a:lnTo>
                    <a:pt x="45" y="347"/>
                  </a:lnTo>
                  <a:lnTo>
                    <a:pt x="69" y="296"/>
                  </a:lnTo>
                  <a:lnTo>
                    <a:pt x="97" y="250"/>
                  </a:lnTo>
                  <a:lnTo>
                    <a:pt x="130" y="205"/>
                  </a:lnTo>
                  <a:lnTo>
                    <a:pt x="166" y="165"/>
                  </a:lnTo>
                  <a:lnTo>
                    <a:pt x="207" y="128"/>
                  </a:lnTo>
                  <a:lnTo>
                    <a:pt x="250" y="96"/>
                  </a:lnTo>
                  <a:lnTo>
                    <a:pt x="297" y="68"/>
                  </a:lnTo>
                  <a:lnTo>
                    <a:pt x="347" y="44"/>
                  </a:lnTo>
                  <a:lnTo>
                    <a:pt x="399" y="25"/>
                  </a:lnTo>
                  <a:lnTo>
                    <a:pt x="454" y="11"/>
                  </a:lnTo>
                  <a:lnTo>
                    <a:pt x="511" y="3"/>
                  </a:lnTo>
                  <a:lnTo>
                    <a:pt x="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56"/>
            <p:cNvSpPr>
              <a:spLocks noEditPoints="1"/>
            </p:cNvSpPr>
            <p:nvPr/>
          </p:nvSpPr>
          <p:spPr bwMode="auto">
            <a:xfrm>
              <a:off x="3770313" y="2659063"/>
              <a:ext cx="300038" cy="276225"/>
            </a:xfrm>
            <a:custGeom>
              <a:avLst/>
              <a:gdLst>
                <a:gd name="T0" fmla="*/ 148 w 1699"/>
                <a:gd name="T1" fmla="*/ 149 h 1564"/>
                <a:gd name="T2" fmla="*/ 148 w 1699"/>
                <a:gd name="T3" fmla="*/ 1074 h 1564"/>
                <a:gd name="T4" fmla="*/ 414 w 1699"/>
                <a:gd name="T5" fmla="*/ 1074 h 1564"/>
                <a:gd name="T6" fmla="*/ 435 w 1699"/>
                <a:gd name="T7" fmla="*/ 1078 h 1564"/>
                <a:gd name="T8" fmla="*/ 453 w 1699"/>
                <a:gd name="T9" fmla="*/ 1084 h 1564"/>
                <a:gd name="T10" fmla="*/ 467 w 1699"/>
                <a:gd name="T11" fmla="*/ 1096 h 1564"/>
                <a:gd name="T12" fmla="*/ 479 w 1699"/>
                <a:gd name="T13" fmla="*/ 1110 h 1564"/>
                <a:gd name="T14" fmla="*/ 485 w 1699"/>
                <a:gd name="T15" fmla="*/ 1128 h 1564"/>
                <a:gd name="T16" fmla="*/ 487 w 1699"/>
                <a:gd name="T17" fmla="*/ 1148 h 1564"/>
                <a:gd name="T18" fmla="*/ 487 w 1699"/>
                <a:gd name="T19" fmla="*/ 1312 h 1564"/>
                <a:gd name="T20" fmla="*/ 702 w 1699"/>
                <a:gd name="T21" fmla="*/ 1097 h 1564"/>
                <a:gd name="T22" fmla="*/ 713 w 1699"/>
                <a:gd name="T23" fmla="*/ 1087 h 1564"/>
                <a:gd name="T24" fmla="*/ 725 w 1699"/>
                <a:gd name="T25" fmla="*/ 1080 h 1564"/>
                <a:gd name="T26" fmla="*/ 738 w 1699"/>
                <a:gd name="T27" fmla="*/ 1077 h 1564"/>
                <a:gd name="T28" fmla="*/ 754 w 1699"/>
                <a:gd name="T29" fmla="*/ 1074 h 1564"/>
                <a:gd name="T30" fmla="*/ 1552 w 1699"/>
                <a:gd name="T31" fmla="*/ 1074 h 1564"/>
                <a:gd name="T32" fmla="*/ 1552 w 1699"/>
                <a:gd name="T33" fmla="*/ 149 h 1564"/>
                <a:gd name="T34" fmla="*/ 148 w 1699"/>
                <a:gd name="T35" fmla="*/ 149 h 1564"/>
                <a:gd name="T36" fmla="*/ 74 w 1699"/>
                <a:gd name="T37" fmla="*/ 0 h 1564"/>
                <a:gd name="T38" fmla="*/ 1625 w 1699"/>
                <a:gd name="T39" fmla="*/ 0 h 1564"/>
                <a:gd name="T40" fmla="*/ 1646 w 1699"/>
                <a:gd name="T41" fmla="*/ 2 h 1564"/>
                <a:gd name="T42" fmla="*/ 1664 w 1699"/>
                <a:gd name="T43" fmla="*/ 9 h 1564"/>
                <a:gd name="T44" fmla="*/ 1679 w 1699"/>
                <a:gd name="T45" fmla="*/ 20 h 1564"/>
                <a:gd name="T46" fmla="*/ 1691 w 1699"/>
                <a:gd name="T47" fmla="*/ 35 h 1564"/>
                <a:gd name="T48" fmla="*/ 1697 w 1699"/>
                <a:gd name="T49" fmla="*/ 53 h 1564"/>
                <a:gd name="T50" fmla="*/ 1699 w 1699"/>
                <a:gd name="T51" fmla="*/ 74 h 1564"/>
                <a:gd name="T52" fmla="*/ 1699 w 1699"/>
                <a:gd name="T53" fmla="*/ 1148 h 1564"/>
                <a:gd name="T54" fmla="*/ 1697 w 1699"/>
                <a:gd name="T55" fmla="*/ 1169 h 1564"/>
                <a:gd name="T56" fmla="*/ 1689 w 1699"/>
                <a:gd name="T57" fmla="*/ 1187 h 1564"/>
                <a:gd name="T58" fmla="*/ 1679 w 1699"/>
                <a:gd name="T59" fmla="*/ 1202 h 1564"/>
                <a:gd name="T60" fmla="*/ 1664 w 1699"/>
                <a:gd name="T61" fmla="*/ 1214 h 1564"/>
                <a:gd name="T62" fmla="*/ 1646 w 1699"/>
                <a:gd name="T63" fmla="*/ 1220 h 1564"/>
                <a:gd name="T64" fmla="*/ 1625 w 1699"/>
                <a:gd name="T65" fmla="*/ 1222 h 1564"/>
                <a:gd name="T66" fmla="*/ 783 w 1699"/>
                <a:gd name="T67" fmla="*/ 1222 h 1564"/>
                <a:gd name="T68" fmla="*/ 465 w 1699"/>
                <a:gd name="T69" fmla="*/ 1541 h 1564"/>
                <a:gd name="T70" fmla="*/ 454 w 1699"/>
                <a:gd name="T71" fmla="*/ 1550 h 1564"/>
                <a:gd name="T72" fmla="*/ 440 w 1699"/>
                <a:gd name="T73" fmla="*/ 1558 h 1564"/>
                <a:gd name="T74" fmla="*/ 426 w 1699"/>
                <a:gd name="T75" fmla="*/ 1562 h 1564"/>
                <a:gd name="T76" fmla="*/ 414 w 1699"/>
                <a:gd name="T77" fmla="*/ 1564 h 1564"/>
                <a:gd name="T78" fmla="*/ 407 w 1699"/>
                <a:gd name="T79" fmla="*/ 1564 h 1564"/>
                <a:gd name="T80" fmla="*/ 399 w 1699"/>
                <a:gd name="T81" fmla="*/ 1563 h 1564"/>
                <a:gd name="T82" fmla="*/ 391 w 1699"/>
                <a:gd name="T83" fmla="*/ 1561 h 1564"/>
                <a:gd name="T84" fmla="*/ 384 w 1699"/>
                <a:gd name="T85" fmla="*/ 1557 h 1564"/>
                <a:gd name="T86" fmla="*/ 368 w 1699"/>
                <a:gd name="T87" fmla="*/ 1547 h 1564"/>
                <a:gd name="T88" fmla="*/ 356 w 1699"/>
                <a:gd name="T89" fmla="*/ 1536 h 1564"/>
                <a:gd name="T90" fmla="*/ 346 w 1699"/>
                <a:gd name="T91" fmla="*/ 1522 h 1564"/>
                <a:gd name="T92" fmla="*/ 341 w 1699"/>
                <a:gd name="T93" fmla="*/ 1507 h 1564"/>
                <a:gd name="T94" fmla="*/ 340 w 1699"/>
                <a:gd name="T95" fmla="*/ 1490 h 1564"/>
                <a:gd name="T96" fmla="*/ 340 w 1699"/>
                <a:gd name="T97" fmla="*/ 1222 h 1564"/>
                <a:gd name="T98" fmla="*/ 74 w 1699"/>
                <a:gd name="T99" fmla="*/ 1222 h 1564"/>
                <a:gd name="T100" fmla="*/ 52 w 1699"/>
                <a:gd name="T101" fmla="*/ 1220 h 1564"/>
                <a:gd name="T102" fmla="*/ 35 w 1699"/>
                <a:gd name="T103" fmla="*/ 1213 h 1564"/>
                <a:gd name="T104" fmla="*/ 20 w 1699"/>
                <a:gd name="T105" fmla="*/ 1202 h 1564"/>
                <a:gd name="T106" fmla="*/ 9 w 1699"/>
                <a:gd name="T107" fmla="*/ 1187 h 1564"/>
                <a:gd name="T108" fmla="*/ 2 w 1699"/>
                <a:gd name="T109" fmla="*/ 1169 h 1564"/>
                <a:gd name="T110" fmla="*/ 0 w 1699"/>
                <a:gd name="T111" fmla="*/ 1148 h 1564"/>
                <a:gd name="T112" fmla="*/ 0 w 1699"/>
                <a:gd name="T113" fmla="*/ 74 h 1564"/>
                <a:gd name="T114" fmla="*/ 2 w 1699"/>
                <a:gd name="T115" fmla="*/ 53 h 1564"/>
                <a:gd name="T116" fmla="*/ 9 w 1699"/>
                <a:gd name="T117" fmla="*/ 35 h 1564"/>
                <a:gd name="T118" fmla="*/ 20 w 1699"/>
                <a:gd name="T119" fmla="*/ 20 h 1564"/>
                <a:gd name="T120" fmla="*/ 35 w 1699"/>
                <a:gd name="T121" fmla="*/ 9 h 1564"/>
                <a:gd name="T122" fmla="*/ 52 w 1699"/>
                <a:gd name="T123" fmla="*/ 2 h 1564"/>
                <a:gd name="T124" fmla="*/ 74 w 1699"/>
                <a:gd name="T125" fmla="*/ 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9" h="1564">
                  <a:moveTo>
                    <a:pt x="148" y="149"/>
                  </a:moveTo>
                  <a:lnTo>
                    <a:pt x="148" y="1074"/>
                  </a:lnTo>
                  <a:lnTo>
                    <a:pt x="414" y="1074"/>
                  </a:lnTo>
                  <a:lnTo>
                    <a:pt x="435" y="1078"/>
                  </a:lnTo>
                  <a:lnTo>
                    <a:pt x="453" y="1084"/>
                  </a:lnTo>
                  <a:lnTo>
                    <a:pt x="467" y="1096"/>
                  </a:lnTo>
                  <a:lnTo>
                    <a:pt x="479" y="1110"/>
                  </a:lnTo>
                  <a:lnTo>
                    <a:pt x="485" y="1128"/>
                  </a:lnTo>
                  <a:lnTo>
                    <a:pt x="487" y="1148"/>
                  </a:lnTo>
                  <a:lnTo>
                    <a:pt x="487" y="1312"/>
                  </a:lnTo>
                  <a:lnTo>
                    <a:pt x="702" y="1097"/>
                  </a:lnTo>
                  <a:lnTo>
                    <a:pt x="713" y="1087"/>
                  </a:lnTo>
                  <a:lnTo>
                    <a:pt x="725" y="1080"/>
                  </a:lnTo>
                  <a:lnTo>
                    <a:pt x="738" y="1077"/>
                  </a:lnTo>
                  <a:lnTo>
                    <a:pt x="754" y="1074"/>
                  </a:lnTo>
                  <a:lnTo>
                    <a:pt x="1552" y="1074"/>
                  </a:lnTo>
                  <a:lnTo>
                    <a:pt x="1552" y="149"/>
                  </a:lnTo>
                  <a:lnTo>
                    <a:pt x="148" y="149"/>
                  </a:lnTo>
                  <a:close/>
                  <a:moveTo>
                    <a:pt x="74" y="0"/>
                  </a:moveTo>
                  <a:lnTo>
                    <a:pt x="1625" y="0"/>
                  </a:lnTo>
                  <a:lnTo>
                    <a:pt x="1646" y="2"/>
                  </a:lnTo>
                  <a:lnTo>
                    <a:pt x="1664" y="9"/>
                  </a:lnTo>
                  <a:lnTo>
                    <a:pt x="1679" y="20"/>
                  </a:lnTo>
                  <a:lnTo>
                    <a:pt x="1691" y="35"/>
                  </a:lnTo>
                  <a:lnTo>
                    <a:pt x="1697" y="53"/>
                  </a:lnTo>
                  <a:lnTo>
                    <a:pt x="1699" y="74"/>
                  </a:lnTo>
                  <a:lnTo>
                    <a:pt x="1699" y="1148"/>
                  </a:lnTo>
                  <a:lnTo>
                    <a:pt x="1697" y="1169"/>
                  </a:lnTo>
                  <a:lnTo>
                    <a:pt x="1689" y="1187"/>
                  </a:lnTo>
                  <a:lnTo>
                    <a:pt x="1679" y="1202"/>
                  </a:lnTo>
                  <a:lnTo>
                    <a:pt x="1664" y="1214"/>
                  </a:lnTo>
                  <a:lnTo>
                    <a:pt x="1646" y="1220"/>
                  </a:lnTo>
                  <a:lnTo>
                    <a:pt x="1625" y="1222"/>
                  </a:lnTo>
                  <a:lnTo>
                    <a:pt x="783" y="1222"/>
                  </a:lnTo>
                  <a:lnTo>
                    <a:pt x="465" y="1541"/>
                  </a:lnTo>
                  <a:lnTo>
                    <a:pt x="454" y="1550"/>
                  </a:lnTo>
                  <a:lnTo>
                    <a:pt x="440" y="1558"/>
                  </a:lnTo>
                  <a:lnTo>
                    <a:pt x="426" y="1562"/>
                  </a:lnTo>
                  <a:lnTo>
                    <a:pt x="414" y="1564"/>
                  </a:lnTo>
                  <a:lnTo>
                    <a:pt x="407" y="1564"/>
                  </a:lnTo>
                  <a:lnTo>
                    <a:pt x="399" y="1563"/>
                  </a:lnTo>
                  <a:lnTo>
                    <a:pt x="391" y="1561"/>
                  </a:lnTo>
                  <a:lnTo>
                    <a:pt x="384" y="1557"/>
                  </a:lnTo>
                  <a:lnTo>
                    <a:pt x="368" y="1547"/>
                  </a:lnTo>
                  <a:lnTo>
                    <a:pt x="356" y="1536"/>
                  </a:lnTo>
                  <a:lnTo>
                    <a:pt x="346" y="1522"/>
                  </a:lnTo>
                  <a:lnTo>
                    <a:pt x="341" y="1507"/>
                  </a:lnTo>
                  <a:lnTo>
                    <a:pt x="340" y="1490"/>
                  </a:lnTo>
                  <a:lnTo>
                    <a:pt x="340" y="1222"/>
                  </a:lnTo>
                  <a:lnTo>
                    <a:pt x="74" y="1222"/>
                  </a:lnTo>
                  <a:lnTo>
                    <a:pt x="52" y="1220"/>
                  </a:lnTo>
                  <a:lnTo>
                    <a:pt x="35" y="1213"/>
                  </a:lnTo>
                  <a:lnTo>
                    <a:pt x="20" y="1202"/>
                  </a:lnTo>
                  <a:lnTo>
                    <a:pt x="9" y="1187"/>
                  </a:lnTo>
                  <a:lnTo>
                    <a:pt x="2" y="1169"/>
                  </a:lnTo>
                  <a:lnTo>
                    <a:pt x="0" y="1148"/>
                  </a:lnTo>
                  <a:lnTo>
                    <a:pt x="0" y="74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57"/>
            <p:cNvSpPr>
              <a:spLocks noEditPoints="1"/>
            </p:cNvSpPr>
            <p:nvPr/>
          </p:nvSpPr>
          <p:spPr bwMode="auto">
            <a:xfrm>
              <a:off x="3457575" y="3028950"/>
              <a:ext cx="376238" cy="244475"/>
            </a:xfrm>
            <a:custGeom>
              <a:avLst/>
              <a:gdLst>
                <a:gd name="T0" fmla="*/ 405 w 2129"/>
                <a:gd name="T1" fmla="*/ 151 h 1386"/>
                <a:gd name="T2" fmla="*/ 334 w 2129"/>
                <a:gd name="T3" fmla="*/ 171 h 1386"/>
                <a:gd name="T4" fmla="*/ 269 w 2129"/>
                <a:gd name="T5" fmla="*/ 208 h 1386"/>
                <a:gd name="T6" fmla="*/ 217 w 2129"/>
                <a:gd name="T7" fmla="*/ 260 h 1386"/>
                <a:gd name="T8" fmla="*/ 179 w 2129"/>
                <a:gd name="T9" fmla="*/ 323 h 1386"/>
                <a:gd name="T10" fmla="*/ 158 w 2129"/>
                <a:gd name="T11" fmla="*/ 398 h 1386"/>
                <a:gd name="T12" fmla="*/ 155 w 2129"/>
                <a:gd name="T13" fmla="*/ 1237 h 1386"/>
                <a:gd name="T14" fmla="*/ 1974 w 2129"/>
                <a:gd name="T15" fmla="*/ 438 h 1386"/>
                <a:gd name="T16" fmla="*/ 1963 w 2129"/>
                <a:gd name="T17" fmla="*/ 362 h 1386"/>
                <a:gd name="T18" fmla="*/ 1935 w 2129"/>
                <a:gd name="T19" fmla="*/ 294 h 1386"/>
                <a:gd name="T20" fmla="*/ 1891 w 2129"/>
                <a:gd name="T21" fmla="*/ 234 h 1386"/>
                <a:gd name="T22" fmla="*/ 1833 w 2129"/>
                <a:gd name="T23" fmla="*/ 189 h 1386"/>
                <a:gd name="T24" fmla="*/ 1763 w 2129"/>
                <a:gd name="T25" fmla="*/ 160 h 1386"/>
                <a:gd name="T26" fmla="*/ 1685 w 2129"/>
                <a:gd name="T27" fmla="*/ 148 h 1386"/>
                <a:gd name="T28" fmla="*/ 1116 w 2129"/>
                <a:gd name="T29" fmla="*/ 422 h 1386"/>
                <a:gd name="T30" fmla="*/ 1082 w 2129"/>
                <a:gd name="T31" fmla="*/ 442 h 1386"/>
                <a:gd name="T32" fmla="*/ 1045 w 2129"/>
                <a:gd name="T33" fmla="*/ 442 h 1386"/>
                <a:gd name="T34" fmla="*/ 1013 w 2129"/>
                <a:gd name="T35" fmla="*/ 422 h 1386"/>
                <a:gd name="T36" fmla="*/ 444 w 2129"/>
                <a:gd name="T37" fmla="*/ 148 h 1386"/>
                <a:gd name="T38" fmla="*/ 768 w 2129"/>
                <a:gd name="T39" fmla="*/ 0 h 1386"/>
                <a:gd name="T40" fmla="*/ 797 w 2129"/>
                <a:gd name="T41" fmla="*/ 7 h 1386"/>
                <a:gd name="T42" fmla="*/ 820 w 2129"/>
                <a:gd name="T43" fmla="*/ 22 h 1386"/>
                <a:gd name="T44" fmla="*/ 1309 w 2129"/>
                <a:gd name="T45" fmla="*/ 22 h 1386"/>
                <a:gd name="T46" fmla="*/ 1332 w 2129"/>
                <a:gd name="T47" fmla="*/ 7 h 1386"/>
                <a:gd name="T48" fmla="*/ 1360 w 2129"/>
                <a:gd name="T49" fmla="*/ 0 h 1386"/>
                <a:gd name="T50" fmla="*/ 1742 w 2129"/>
                <a:gd name="T51" fmla="*/ 3 h 1386"/>
                <a:gd name="T52" fmla="*/ 1838 w 2129"/>
                <a:gd name="T53" fmla="*/ 26 h 1386"/>
                <a:gd name="T54" fmla="*/ 1924 w 2129"/>
                <a:gd name="T55" fmla="*/ 68 h 1386"/>
                <a:gd name="T56" fmla="*/ 1999 w 2129"/>
                <a:gd name="T57" fmla="*/ 128 h 1386"/>
                <a:gd name="T58" fmla="*/ 2059 w 2129"/>
                <a:gd name="T59" fmla="*/ 202 h 1386"/>
                <a:gd name="T60" fmla="*/ 2102 w 2129"/>
                <a:gd name="T61" fmla="*/ 289 h 1386"/>
                <a:gd name="T62" fmla="*/ 2125 w 2129"/>
                <a:gd name="T63" fmla="*/ 386 h 1386"/>
                <a:gd name="T64" fmla="*/ 2129 w 2129"/>
                <a:gd name="T65" fmla="*/ 1312 h 1386"/>
                <a:gd name="T66" fmla="*/ 2113 w 2129"/>
                <a:gd name="T67" fmla="*/ 1351 h 1386"/>
                <a:gd name="T68" fmla="*/ 2083 w 2129"/>
                <a:gd name="T69" fmla="*/ 1377 h 1386"/>
                <a:gd name="T70" fmla="*/ 2048 w 2129"/>
                <a:gd name="T71" fmla="*/ 1386 h 1386"/>
                <a:gd name="T72" fmla="*/ 53 w 2129"/>
                <a:gd name="T73" fmla="*/ 1384 h 1386"/>
                <a:gd name="T74" fmla="*/ 20 w 2129"/>
                <a:gd name="T75" fmla="*/ 1366 h 1386"/>
                <a:gd name="T76" fmla="*/ 2 w 2129"/>
                <a:gd name="T77" fmla="*/ 1333 h 1386"/>
                <a:gd name="T78" fmla="*/ 0 w 2129"/>
                <a:gd name="T79" fmla="*/ 438 h 1386"/>
                <a:gd name="T80" fmla="*/ 12 w 2129"/>
                <a:gd name="T81" fmla="*/ 339 h 1386"/>
                <a:gd name="T82" fmla="*/ 44 w 2129"/>
                <a:gd name="T83" fmla="*/ 247 h 1386"/>
                <a:gd name="T84" fmla="*/ 95 w 2129"/>
                <a:gd name="T85" fmla="*/ 166 h 1386"/>
                <a:gd name="T86" fmla="*/ 162 w 2129"/>
                <a:gd name="T87" fmla="*/ 98 h 1386"/>
                <a:gd name="T88" fmla="*/ 243 w 2129"/>
                <a:gd name="T89" fmla="*/ 46 h 1386"/>
                <a:gd name="T90" fmla="*/ 335 w 2129"/>
                <a:gd name="T91" fmla="*/ 13 h 1386"/>
                <a:gd name="T92" fmla="*/ 436 w 2129"/>
                <a:gd name="T93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29" h="1386">
                  <a:moveTo>
                    <a:pt x="444" y="148"/>
                  </a:moveTo>
                  <a:lnTo>
                    <a:pt x="405" y="151"/>
                  </a:lnTo>
                  <a:lnTo>
                    <a:pt x="368" y="159"/>
                  </a:lnTo>
                  <a:lnTo>
                    <a:pt x="334" y="171"/>
                  </a:lnTo>
                  <a:lnTo>
                    <a:pt x="300" y="187"/>
                  </a:lnTo>
                  <a:lnTo>
                    <a:pt x="269" y="208"/>
                  </a:lnTo>
                  <a:lnTo>
                    <a:pt x="241" y="231"/>
                  </a:lnTo>
                  <a:lnTo>
                    <a:pt x="217" y="260"/>
                  </a:lnTo>
                  <a:lnTo>
                    <a:pt x="196" y="290"/>
                  </a:lnTo>
                  <a:lnTo>
                    <a:pt x="179" y="323"/>
                  </a:lnTo>
                  <a:lnTo>
                    <a:pt x="166" y="360"/>
                  </a:lnTo>
                  <a:lnTo>
                    <a:pt x="158" y="398"/>
                  </a:lnTo>
                  <a:lnTo>
                    <a:pt x="155" y="438"/>
                  </a:lnTo>
                  <a:lnTo>
                    <a:pt x="155" y="1237"/>
                  </a:lnTo>
                  <a:lnTo>
                    <a:pt x="1974" y="1237"/>
                  </a:lnTo>
                  <a:lnTo>
                    <a:pt x="1974" y="438"/>
                  </a:lnTo>
                  <a:lnTo>
                    <a:pt x="1971" y="399"/>
                  </a:lnTo>
                  <a:lnTo>
                    <a:pt x="1963" y="362"/>
                  </a:lnTo>
                  <a:lnTo>
                    <a:pt x="1952" y="327"/>
                  </a:lnTo>
                  <a:lnTo>
                    <a:pt x="1935" y="294"/>
                  </a:lnTo>
                  <a:lnTo>
                    <a:pt x="1915" y="263"/>
                  </a:lnTo>
                  <a:lnTo>
                    <a:pt x="1891" y="234"/>
                  </a:lnTo>
                  <a:lnTo>
                    <a:pt x="1863" y="210"/>
                  </a:lnTo>
                  <a:lnTo>
                    <a:pt x="1833" y="189"/>
                  </a:lnTo>
                  <a:lnTo>
                    <a:pt x="1799" y="172"/>
                  </a:lnTo>
                  <a:lnTo>
                    <a:pt x="1763" y="160"/>
                  </a:lnTo>
                  <a:lnTo>
                    <a:pt x="1725" y="151"/>
                  </a:lnTo>
                  <a:lnTo>
                    <a:pt x="1685" y="148"/>
                  </a:lnTo>
                  <a:lnTo>
                    <a:pt x="1390" y="148"/>
                  </a:lnTo>
                  <a:lnTo>
                    <a:pt x="1116" y="422"/>
                  </a:lnTo>
                  <a:lnTo>
                    <a:pt x="1100" y="435"/>
                  </a:lnTo>
                  <a:lnTo>
                    <a:pt x="1082" y="442"/>
                  </a:lnTo>
                  <a:lnTo>
                    <a:pt x="1064" y="446"/>
                  </a:lnTo>
                  <a:lnTo>
                    <a:pt x="1045" y="442"/>
                  </a:lnTo>
                  <a:lnTo>
                    <a:pt x="1029" y="435"/>
                  </a:lnTo>
                  <a:lnTo>
                    <a:pt x="1013" y="422"/>
                  </a:lnTo>
                  <a:lnTo>
                    <a:pt x="739" y="148"/>
                  </a:lnTo>
                  <a:lnTo>
                    <a:pt x="444" y="148"/>
                  </a:lnTo>
                  <a:close/>
                  <a:moveTo>
                    <a:pt x="436" y="0"/>
                  </a:moveTo>
                  <a:lnTo>
                    <a:pt x="768" y="0"/>
                  </a:lnTo>
                  <a:lnTo>
                    <a:pt x="784" y="2"/>
                  </a:lnTo>
                  <a:lnTo>
                    <a:pt x="797" y="7"/>
                  </a:lnTo>
                  <a:lnTo>
                    <a:pt x="808" y="13"/>
                  </a:lnTo>
                  <a:lnTo>
                    <a:pt x="820" y="22"/>
                  </a:lnTo>
                  <a:lnTo>
                    <a:pt x="1064" y="267"/>
                  </a:lnTo>
                  <a:lnTo>
                    <a:pt x="1309" y="22"/>
                  </a:lnTo>
                  <a:lnTo>
                    <a:pt x="1319" y="13"/>
                  </a:lnTo>
                  <a:lnTo>
                    <a:pt x="1332" y="7"/>
                  </a:lnTo>
                  <a:lnTo>
                    <a:pt x="1344" y="2"/>
                  </a:lnTo>
                  <a:lnTo>
                    <a:pt x="1360" y="0"/>
                  </a:lnTo>
                  <a:lnTo>
                    <a:pt x="1693" y="0"/>
                  </a:lnTo>
                  <a:lnTo>
                    <a:pt x="1742" y="3"/>
                  </a:lnTo>
                  <a:lnTo>
                    <a:pt x="1791" y="12"/>
                  </a:lnTo>
                  <a:lnTo>
                    <a:pt x="1838" y="26"/>
                  </a:lnTo>
                  <a:lnTo>
                    <a:pt x="1882" y="45"/>
                  </a:lnTo>
                  <a:lnTo>
                    <a:pt x="1924" y="68"/>
                  </a:lnTo>
                  <a:lnTo>
                    <a:pt x="1963" y="95"/>
                  </a:lnTo>
                  <a:lnTo>
                    <a:pt x="1999" y="128"/>
                  </a:lnTo>
                  <a:lnTo>
                    <a:pt x="2032" y="163"/>
                  </a:lnTo>
                  <a:lnTo>
                    <a:pt x="2059" y="202"/>
                  </a:lnTo>
                  <a:lnTo>
                    <a:pt x="2083" y="244"/>
                  </a:lnTo>
                  <a:lnTo>
                    <a:pt x="2102" y="289"/>
                  </a:lnTo>
                  <a:lnTo>
                    <a:pt x="2117" y="337"/>
                  </a:lnTo>
                  <a:lnTo>
                    <a:pt x="2125" y="386"/>
                  </a:lnTo>
                  <a:lnTo>
                    <a:pt x="2129" y="438"/>
                  </a:lnTo>
                  <a:lnTo>
                    <a:pt x="2129" y="1312"/>
                  </a:lnTo>
                  <a:lnTo>
                    <a:pt x="2122" y="1333"/>
                  </a:lnTo>
                  <a:lnTo>
                    <a:pt x="2113" y="1351"/>
                  </a:lnTo>
                  <a:lnTo>
                    <a:pt x="2099" y="1366"/>
                  </a:lnTo>
                  <a:lnTo>
                    <a:pt x="2083" y="1377"/>
                  </a:lnTo>
                  <a:lnTo>
                    <a:pt x="2065" y="1384"/>
                  </a:lnTo>
                  <a:lnTo>
                    <a:pt x="2048" y="1386"/>
                  </a:lnTo>
                  <a:lnTo>
                    <a:pt x="74" y="1386"/>
                  </a:lnTo>
                  <a:lnTo>
                    <a:pt x="53" y="1384"/>
                  </a:lnTo>
                  <a:lnTo>
                    <a:pt x="35" y="1377"/>
                  </a:lnTo>
                  <a:lnTo>
                    <a:pt x="20" y="1366"/>
                  </a:lnTo>
                  <a:lnTo>
                    <a:pt x="9" y="1351"/>
                  </a:lnTo>
                  <a:lnTo>
                    <a:pt x="2" y="1333"/>
                  </a:lnTo>
                  <a:lnTo>
                    <a:pt x="0" y="1312"/>
                  </a:lnTo>
                  <a:lnTo>
                    <a:pt x="0" y="438"/>
                  </a:lnTo>
                  <a:lnTo>
                    <a:pt x="3" y="388"/>
                  </a:lnTo>
                  <a:lnTo>
                    <a:pt x="12" y="339"/>
                  </a:lnTo>
                  <a:lnTo>
                    <a:pt x="25" y="291"/>
                  </a:lnTo>
                  <a:lnTo>
                    <a:pt x="44" y="247"/>
                  </a:lnTo>
                  <a:lnTo>
                    <a:pt x="67" y="205"/>
                  </a:lnTo>
                  <a:lnTo>
                    <a:pt x="95" y="166"/>
                  </a:lnTo>
                  <a:lnTo>
                    <a:pt x="126" y="130"/>
                  </a:lnTo>
                  <a:lnTo>
                    <a:pt x="162" y="98"/>
                  </a:lnTo>
                  <a:lnTo>
                    <a:pt x="201" y="70"/>
                  </a:lnTo>
                  <a:lnTo>
                    <a:pt x="243" y="46"/>
                  </a:lnTo>
                  <a:lnTo>
                    <a:pt x="287" y="27"/>
                  </a:lnTo>
                  <a:lnTo>
                    <a:pt x="335" y="13"/>
                  </a:lnTo>
                  <a:lnTo>
                    <a:pt x="384" y="3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Rectangle 58"/>
            <p:cNvSpPr>
              <a:spLocks noChangeArrowheads="1"/>
            </p:cNvSpPr>
            <p:nvPr/>
          </p:nvSpPr>
          <p:spPr bwMode="auto">
            <a:xfrm>
              <a:off x="3841750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Rectangle 59"/>
            <p:cNvSpPr>
              <a:spLocks noChangeArrowheads="1"/>
            </p:cNvSpPr>
            <p:nvPr/>
          </p:nvSpPr>
          <p:spPr bwMode="auto">
            <a:xfrm>
              <a:off x="3906838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Rectangle 60"/>
            <p:cNvSpPr>
              <a:spLocks noChangeArrowheads="1"/>
            </p:cNvSpPr>
            <p:nvPr/>
          </p:nvSpPr>
          <p:spPr bwMode="auto">
            <a:xfrm>
              <a:off x="3971925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4152893" y="1599161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9" name="Group 10"/>
          <p:cNvGrpSpPr/>
          <p:nvPr/>
        </p:nvGrpSpPr>
        <p:grpSpPr>
          <a:xfrm>
            <a:off x="5541998" y="2293065"/>
            <a:ext cx="476947" cy="72179"/>
            <a:chOff x="5925320" y="1387851"/>
            <a:chExt cx="585169" cy="88574"/>
          </a:xfrm>
        </p:grpSpPr>
        <p:sp>
          <p:nvSpPr>
            <p:cNvPr id="50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054648" y="2019614"/>
            <a:ext cx="1451656" cy="25390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50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5473355" y="3360937"/>
            <a:ext cx="592798" cy="2150186"/>
          </a:xfrm>
          <a:custGeom>
            <a:avLst/>
            <a:gdLst>
              <a:gd name="T0" fmla="*/ 236 w 473"/>
              <a:gd name="T1" fmla="*/ 0 h 1716"/>
              <a:gd name="T2" fmla="*/ 0 w 473"/>
              <a:gd name="T3" fmla="*/ 409 h 1716"/>
              <a:gd name="T4" fmla="*/ 75 w 473"/>
              <a:gd name="T5" fmla="*/ 409 h 1716"/>
              <a:gd name="T6" fmla="*/ 75 w 473"/>
              <a:gd name="T7" fmla="*/ 1716 h 1716"/>
              <a:gd name="T8" fmla="*/ 398 w 473"/>
              <a:gd name="T9" fmla="*/ 1716 h 1716"/>
              <a:gd name="T10" fmla="*/ 398 w 473"/>
              <a:gd name="T11" fmla="*/ 409 h 1716"/>
              <a:gd name="T12" fmla="*/ 473 w 473"/>
              <a:gd name="T13" fmla="*/ 409 h 1716"/>
              <a:gd name="T14" fmla="*/ 236 w 473"/>
              <a:gd name="T15" fmla="*/ 0 h 1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3" h="1716">
                <a:moveTo>
                  <a:pt x="236" y="0"/>
                </a:moveTo>
                <a:lnTo>
                  <a:pt x="0" y="409"/>
                </a:lnTo>
                <a:lnTo>
                  <a:pt x="75" y="409"/>
                </a:lnTo>
                <a:lnTo>
                  <a:pt x="75" y="1716"/>
                </a:lnTo>
                <a:lnTo>
                  <a:pt x="398" y="1716"/>
                </a:lnTo>
                <a:lnTo>
                  <a:pt x="398" y="409"/>
                </a:lnTo>
                <a:lnTo>
                  <a:pt x="473" y="409"/>
                </a:lnTo>
                <a:lnTo>
                  <a:pt x="23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5777900" y="4096461"/>
            <a:ext cx="1665598" cy="1665267"/>
          </a:xfrm>
          <a:custGeom>
            <a:avLst/>
            <a:gdLst>
              <a:gd name="T0" fmla="*/ 1329 w 1329"/>
              <a:gd name="T1" fmla="*/ 0 h 1329"/>
              <a:gd name="T2" fmla="*/ 872 w 1329"/>
              <a:gd name="T3" fmla="*/ 123 h 1329"/>
              <a:gd name="T4" fmla="*/ 925 w 1329"/>
              <a:gd name="T5" fmla="*/ 175 h 1329"/>
              <a:gd name="T6" fmla="*/ 0 w 1329"/>
              <a:gd name="T7" fmla="*/ 1098 h 1329"/>
              <a:gd name="T8" fmla="*/ 231 w 1329"/>
              <a:gd name="T9" fmla="*/ 1329 h 1329"/>
              <a:gd name="T10" fmla="*/ 1154 w 1329"/>
              <a:gd name="T11" fmla="*/ 404 h 1329"/>
              <a:gd name="T12" fmla="*/ 1206 w 1329"/>
              <a:gd name="T13" fmla="*/ 457 h 1329"/>
              <a:gd name="T14" fmla="*/ 1329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1329" y="0"/>
                </a:moveTo>
                <a:lnTo>
                  <a:pt x="872" y="123"/>
                </a:lnTo>
                <a:lnTo>
                  <a:pt x="925" y="175"/>
                </a:lnTo>
                <a:lnTo>
                  <a:pt x="0" y="1098"/>
                </a:lnTo>
                <a:lnTo>
                  <a:pt x="231" y="1329"/>
                </a:lnTo>
                <a:lnTo>
                  <a:pt x="1154" y="404"/>
                </a:lnTo>
                <a:lnTo>
                  <a:pt x="1206" y="457"/>
                </a:lnTo>
                <a:lnTo>
                  <a:pt x="132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5890694" y="5342761"/>
            <a:ext cx="2150614" cy="592680"/>
          </a:xfrm>
          <a:custGeom>
            <a:avLst/>
            <a:gdLst>
              <a:gd name="T0" fmla="*/ 1716 w 1716"/>
              <a:gd name="T1" fmla="*/ 236 h 473"/>
              <a:gd name="T2" fmla="*/ 1307 w 1716"/>
              <a:gd name="T3" fmla="*/ 0 h 473"/>
              <a:gd name="T4" fmla="*/ 1307 w 1716"/>
              <a:gd name="T5" fmla="*/ 75 h 473"/>
              <a:gd name="T6" fmla="*/ 0 w 1716"/>
              <a:gd name="T7" fmla="*/ 75 h 473"/>
              <a:gd name="T8" fmla="*/ 0 w 1716"/>
              <a:gd name="T9" fmla="*/ 398 h 473"/>
              <a:gd name="T10" fmla="*/ 1307 w 1716"/>
              <a:gd name="T11" fmla="*/ 398 h 473"/>
              <a:gd name="T12" fmla="*/ 1307 w 1716"/>
              <a:gd name="T13" fmla="*/ 473 h 473"/>
              <a:gd name="T14" fmla="*/ 1716 w 1716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6" h="473">
                <a:moveTo>
                  <a:pt x="1716" y="236"/>
                </a:moveTo>
                <a:lnTo>
                  <a:pt x="1307" y="0"/>
                </a:lnTo>
                <a:lnTo>
                  <a:pt x="1307" y="75"/>
                </a:lnTo>
                <a:lnTo>
                  <a:pt x="0" y="75"/>
                </a:lnTo>
                <a:lnTo>
                  <a:pt x="0" y="398"/>
                </a:lnTo>
                <a:lnTo>
                  <a:pt x="1307" y="398"/>
                </a:lnTo>
                <a:lnTo>
                  <a:pt x="1307" y="473"/>
                </a:lnTo>
                <a:lnTo>
                  <a:pt x="1716" y="2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501960" y="5342761"/>
            <a:ext cx="2149361" cy="592680"/>
          </a:xfrm>
          <a:custGeom>
            <a:avLst/>
            <a:gdLst>
              <a:gd name="T0" fmla="*/ 0 w 1715"/>
              <a:gd name="T1" fmla="*/ 236 h 473"/>
              <a:gd name="T2" fmla="*/ 409 w 1715"/>
              <a:gd name="T3" fmla="*/ 0 h 473"/>
              <a:gd name="T4" fmla="*/ 409 w 1715"/>
              <a:gd name="T5" fmla="*/ 75 h 473"/>
              <a:gd name="T6" fmla="*/ 1715 w 1715"/>
              <a:gd name="T7" fmla="*/ 75 h 473"/>
              <a:gd name="T8" fmla="*/ 1715 w 1715"/>
              <a:gd name="T9" fmla="*/ 398 h 473"/>
              <a:gd name="T10" fmla="*/ 409 w 1715"/>
              <a:gd name="T11" fmla="*/ 398 h 473"/>
              <a:gd name="T12" fmla="*/ 409 w 1715"/>
              <a:gd name="T13" fmla="*/ 473 h 473"/>
              <a:gd name="T14" fmla="*/ 0 w 1715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5" h="473">
                <a:moveTo>
                  <a:pt x="0" y="236"/>
                </a:moveTo>
                <a:lnTo>
                  <a:pt x="409" y="0"/>
                </a:lnTo>
                <a:lnTo>
                  <a:pt x="409" y="75"/>
                </a:lnTo>
                <a:lnTo>
                  <a:pt x="1715" y="75"/>
                </a:lnTo>
                <a:lnTo>
                  <a:pt x="1715" y="398"/>
                </a:lnTo>
                <a:lnTo>
                  <a:pt x="409" y="398"/>
                </a:lnTo>
                <a:lnTo>
                  <a:pt x="409" y="473"/>
                </a:lnTo>
                <a:lnTo>
                  <a:pt x="0" y="2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4088490" y="4096461"/>
            <a:ext cx="1665598" cy="1665267"/>
          </a:xfrm>
          <a:custGeom>
            <a:avLst/>
            <a:gdLst>
              <a:gd name="T0" fmla="*/ 0 w 1329"/>
              <a:gd name="T1" fmla="*/ 0 h 1329"/>
              <a:gd name="T2" fmla="*/ 458 w 1329"/>
              <a:gd name="T3" fmla="*/ 123 h 1329"/>
              <a:gd name="T4" fmla="*/ 405 w 1329"/>
              <a:gd name="T5" fmla="*/ 175 h 1329"/>
              <a:gd name="T6" fmla="*/ 1329 w 1329"/>
              <a:gd name="T7" fmla="*/ 1098 h 1329"/>
              <a:gd name="T8" fmla="*/ 1100 w 1329"/>
              <a:gd name="T9" fmla="*/ 1329 h 1329"/>
              <a:gd name="T10" fmla="*/ 175 w 1329"/>
              <a:gd name="T11" fmla="*/ 404 h 1329"/>
              <a:gd name="T12" fmla="*/ 124 w 1329"/>
              <a:gd name="T13" fmla="*/ 457 h 1329"/>
              <a:gd name="T14" fmla="*/ 0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0" y="0"/>
                </a:moveTo>
                <a:lnTo>
                  <a:pt x="458" y="123"/>
                </a:lnTo>
                <a:lnTo>
                  <a:pt x="405" y="175"/>
                </a:lnTo>
                <a:lnTo>
                  <a:pt x="1329" y="1098"/>
                </a:lnTo>
                <a:lnTo>
                  <a:pt x="1100" y="1329"/>
                </a:lnTo>
                <a:lnTo>
                  <a:pt x="175" y="404"/>
                </a:lnTo>
                <a:lnTo>
                  <a:pt x="124" y="4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4420606" y="4286920"/>
            <a:ext cx="2698294" cy="2697757"/>
            <a:chOff x="4632531" y="3441650"/>
            <a:chExt cx="2922866" cy="2922866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4632531" y="3441650"/>
              <a:ext cx="2922866" cy="29228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750641" y="3559760"/>
              <a:ext cx="2686648" cy="2686648"/>
            </a:xfrm>
            <a:custGeom>
              <a:avLst/>
              <a:gdLst>
                <a:gd name="T0" fmla="*/ 820 w 1640"/>
                <a:gd name="T1" fmla="*/ 1640 h 1640"/>
                <a:gd name="T2" fmla="*/ 0 w 1640"/>
                <a:gd name="T3" fmla="*/ 820 h 1640"/>
                <a:gd name="T4" fmla="*/ 820 w 1640"/>
                <a:gd name="T5" fmla="*/ 0 h 1640"/>
                <a:gd name="T6" fmla="*/ 1640 w 1640"/>
                <a:gd name="T7" fmla="*/ 820 h 1640"/>
                <a:gd name="T8" fmla="*/ 820 w 1640"/>
                <a:gd name="T9" fmla="*/ 1640 h 1640"/>
                <a:gd name="T10" fmla="*/ 820 w 1640"/>
                <a:gd name="T11" fmla="*/ 29 h 1640"/>
                <a:gd name="T12" fmla="*/ 29 w 1640"/>
                <a:gd name="T13" fmla="*/ 820 h 1640"/>
                <a:gd name="T14" fmla="*/ 820 w 1640"/>
                <a:gd name="T15" fmla="*/ 1611 h 1640"/>
                <a:gd name="T16" fmla="*/ 1611 w 1640"/>
                <a:gd name="T17" fmla="*/ 820 h 1640"/>
                <a:gd name="T18" fmla="*/ 820 w 1640"/>
                <a:gd name="T19" fmla="*/ 29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0" h="1640">
                  <a:moveTo>
                    <a:pt x="820" y="1640"/>
                  </a:moveTo>
                  <a:cubicBezTo>
                    <a:pt x="368" y="1640"/>
                    <a:pt x="0" y="1272"/>
                    <a:pt x="0" y="820"/>
                  </a:cubicBezTo>
                  <a:cubicBezTo>
                    <a:pt x="0" y="368"/>
                    <a:pt x="368" y="0"/>
                    <a:pt x="820" y="0"/>
                  </a:cubicBezTo>
                  <a:cubicBezTo>
                    <a:pt x="1272" y="0"/>
                    <a:pt x="1640" y="368"/>
                    <a:pt x="1640" y="820"/>
                  </a:cubicBezTo>
                  <a:cubicBezTo>
                    <a:pt x="1640" y="1272"/>
                    <a:pt x="1272" y="1640"/>
                    <a:pt x="820" y="1640"/>
                  </a:cubicBezTo>
                  <a:close/>
                  <a:moveTo>
                    <a:pt x="820" y="29"/>
                  </a:moveTo>
                  <a:cubicBezTo>
                    <a:pt x="384" y="29"/>
                    <a:pt x="29" y="384"/>
                    <a:pt x="29" y="820"/>
                  </a:cubicBezTo>
                  <a:cubicBezTo>
                    <a:pt x="29" y="1256"/>
                    <a:pt x="384" y="1611"/>
                    <a:pt x="820" y="1611"/>
                  </a:cubicBezTo>
                  <a:cubicBezTo>
                    <a:pt x="1256" y="1611"/>
                    <a:pt x="1611" y="1256"/>
                    <a:pt x="1611" y="820"/>
                  </a:cubicBezTo>
                  <a:cubicBezTo>
                    <a:pt x="1611" y="384"/>
                    <a:pt x="1256" y="29"/>
                    <a:pt x="820" y="2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" name="Inhaltsplatzhalter 4"/>
          <p:cNvSpPr txBox="1">
            <a:spLocks/>
          </p:cNvSpPr>
          <p:nvPr/>
        </p:nvSpPr>
        <p:spPr>
          <a:xfrm>
            <a:off x="629761" y="5362100"/>
            <a:ext cx="270422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4007583" y="2787643"/>
            <a:ext cx="3528100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</a:t>
            </a:r>
          </a:p>
        </p:txBody>
      </p:sp>
      <p:sp>
        <p:nvSpPr>
          <p:cNvPr id="12" name="Inhaltsplatzhalter 4"/>
          <p:cNvSpPr txBox="1">
            <a:spLocks/>
          </p:cNvSpPr>
          <p:nvPr/>
        </p:nvSpPr>
        <p:spPr>
          <a:xfrm>
            <a:off x="8171649" y="5362100"/>
            <a:ext cx="274185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3" name="Inhaltsplatzhalter 4"/>
          <p:cNvSpPr txBox="1">
            <a:spLocks/>
          </p:cNvSpPr>
          <p:nvPr/>
        </p:nvSpPr>
        <p:spPr>
          <a:xfrm>
            <a:off x="880271" y="3801976"/>
            <a:ext cx="3013961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7645277" y="3801976"/>
            <a:ext cx="3013961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15" name="Group 46"/>
          <p:cNvGrpSpPr/>
          <p:nvPr/>
        </p:nvGrpSpPr>
        <p:grpSpPr>
          <a:xfrm>
            <a:off x="4325143" y="4339849"/>
            <a:ext cx="256860" cy="214151"/>
            <a:chOff x="10987088" y="1993900"/>
            <a:chExt cx="477837" cy="398463"/>
          </a:xfrm>
          <a:solidFill>
            <a:schemeClr val="bg1"/>
          </a:solidFill>
        </p:grpSpPr>
        <p:sp>
          <p:nvSpPr>
            <p:cNvPr id="16" name="Freeform 107"/>
            <p:cNvSpPr>
              <a:spLocks/>
            </p:cNvSpPr>
            <p:nvPr/>
          </p:nvSpPr>
          <p:spPr bwMode="auto">
            <a:xfrm>
              <a:off x="10987088" y="1993900"/>
              <a:ext cx="396875" cy="398463"/>
            </a:xfrm>
            <a:custGeom>
              <a:avLst/>
              <a:gdLst>
                <a:gd name="T0" fmla="*/ 0 w 2745"/>
                <a:gd name="T1" fmla="*/ 0 h 2770"/>
                <a:gd name="T2" fmla="*/ 371 w 2745"/>
                <a:gd name="T3" fmla="*/ 0 h 2770"/>
                <a:gd name="T4" fmla="*/ 371 w 2745"/>
                <a:gd name="T5" fmla="*/ 2398 h 2770"/>
                <a:gd name="T6" fmla="*/ 2745 w 2745"/>
                <a:gd name="T7" fmla="*/ 2398 h 2770"/>
                <a:gd name="T8" fmla="*/ 2745 w 2745"/>
                <a:gd name="T9" fmla="*/ 2770 h 2770"/>
                <a:gd name="T10" fmla="*/ 0 w 2745"/>
                <a:gd name="T11" fmla="*/ 2770 h 2770"/>
                <a:gd name="T12" fmla="*/ 0 w 2745"/>
                <a:gd name="T13" fmla="*/ 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5" h="2770">
                  <a:moveTo>
                    <a:pt x="0" y="0"/>
                  </a:moveTo>
                  <a:lnTo>
                    <a:pt x="371" y="0"/>
                  </a:lnTo>
                  <a:lnTo>
                    <a:pt x="371" y="2398"/>
                  </a:lnTo>
                  <a:lnTo>
                    <a:pt x="2745" y="2398"/>
                  </a:lnTo>
                  <a:lnTo>
                    <a:pt x="2745" y="2770"/>
                  </a:lnTo>
                  <a:lnTo>
                    <a:pt x="0" y="27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08"/>
            <p:cNvSpPr>
              <a:spLocks/>
            </p:cNvSpPr>
            <p:nvPr/>
          </p:nvSpPr>
          <p:spPr bwMode="auto">
            <a:xfrm>
              <a:off x="11066463" y="2047875"/>
              <a:ext cx="398462" cy="249238"/>
            </a:xfrm>
            <a:custGeom>
              <a:avLst/>
              <a:gdLst>
                <a:gd name="T0" fmla="*/ 2761 w 2761"/>
                <a:gd name="T1" fmla="*/ 0 h 1725"/>
                <a:gd name="T2" fmla="*/ 2559 w 2761"/>
                <a:gd name="T3" fmla="*/ 1146 h 1725"/>
                <a:gd name="T4" fmla="*/ 2274 w 2761"/>
                <a:gd name="T5" fmla="*/ 861 h 1725"/>
                <a:gd name="T6" fmla="*/ 1411 w 2761"/>
                <a:gd name="T7" fmla="*/ 1725 h 1725"/>
                <a:gd name="T8" fmla="*/ 864 w 2761"/>
                <a:gd name="T9" fmla="*/ 1177 h 1725"/>
                <a:gd name="T10" fmla="*/ 349 w 2761"/>
                <a:gd name="T11" fmla="*/ 1693 h 1725"/>
                <a:gd name="T12" fmla="*/ 0 w 2761"/>
                <a:gd name="T13" fmla="*/ 1341 h 1725"/>
                <a:gd name="T14" fmla="*/ 864 w 2761"/>
                <a:gd name="T15" fmla="*/ 476 h 1725"/>
                <a:gd name="T16" fmla="*/ 1411 w 2761"/>
                <a:gd name="T17" fmla="*/ 1025 h 1725"/>
                <a:gd name="T18" fmla="*/ 1924 w 2761"/>
                <a:gd name="T19" fmla="*/ 509 h 1725"/>
                <a:gd name="T20" fmla="*/ 1618 w 2761"/>
                <a:gd name="T21" fmla="*/ 202 h 1725"/>
                <a:gd name="T22" fmla="*/ 2761 w 2761"/>
                <a:gd name="T23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61" h="1725">
                  <a:moveTo>
                    <a:pt x="2761" y="0"/>
                  </a:moveTo>
                  <a:lnTo>
                    <a:pt x="2559" y="1146"/>
                  </a:lnTo>
                  <a:lnTo>
                    <a:pt x="2274" y="861"/>
                  </a:lnTo>
                  <a:lnTo>
                    <a:pt x="1411" y="1725"/>
                  </a:lnTo>
                  <a:lnTo>
                    <a:pt x="864" y="1177"/>
                  </a:lnTo>
                  <a:lnTo>
                    <a:pt x="349" y="1693"/>
                  </a:lnTo>
                  <a:lnTo>
                    <a:pt x="0" y="1341"/>
                  </a:lnTo>
                  <a:lnTo>
                    <a:pt x="864" y="476"/>
                  </a:lnTo>
                  <a:lnTo>
                    <a:pt x="1411" y="1025"/>
                  </a:lnTo>
                  <a:lnTo>
                    <a:pt x="1924" y="509"/>
                  </a:lnTo>
                  <a:lnTo>
                    <a:pt x="1618" y="202"/>
                  </a:lnTo>
                  <a:lnTo>
                    <a:pt x="2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Group 49"/>
          <p:cNvGrpSpPr/>
          <p:nvPr/>
        </p:nvGrpSpPr>
        <p:grpSpPr>
          <a:xfrm>
            <a:off x="7454644" y="5515596"/>
            <a:ext cx="238390" cy="209775"/>
            <a:chOff x="10059988" y="2759075"/>
            <a:chExt cx="463550" cy="407988"/>
          </a:xfrm>
          <a:solidFill>
            <a:schemeClr val="bg1"/>
          </a:solidFill>
        </p:grpSpPr>
        <p:sp>
          <p:nvSpPr>
            <p:cNvPr id="19" name="Freeform 182"/>
            <p:cNvSpPr>
              <a:spLocks/>
            </p:cNvSpPr>
            <p:nvPr/>
          </p:nvSpPr>
          <p:spPr bwMode="auto">
            <a:xfrm>
              <a:off x="10059988" y="2759075"/>
              <a:ext cx="463550" cy="168275"/>
            </a:xfrm>
            <a:custGeom>
              <a:avLst/>
              <a:gdLst>
                <a:gd name="T0" fmla="*/ 1606 w 3212"/>
                <a:gd name="T1" fmla="*/ 0 h 1164"/>
                <a:gd name="T2" fmla="*/ 1815 w 3212"/>
                <a:gd name="T3" fmla="*/ 5 h 1164"/>
                <a:gd name="T4" fmla="*/ 2016 w 3212"/>
                <a:gd name="T5" fmla="*/ 19 h 1164"/>
                <a:gd name="T6" fmla="*/ 2208 w 3212"/>
                <a:gd name="T7" fmla="*/ 43 h 1164"/>
                <a:gd name="T8" fmla="*/ 2388 w 3212"/>
                <a:gd name="T9" fmla="*/ 74 h 1164"/>
                <a:gd name="T10" fmla="*/ 2554 w 3212"/>
                <a:gd name="T11" fmla="*/ 112 h 1164"/>
                <a:gd name="T12" fmla="*/ 2706 w 3212"/>
                <a:gd name="T13" fmla="*/ 158 h 1164"/>
                <a:gd name="T14" fmla="*/ 2841 w 3212"/>
                <a:gd name="T15" fmla="*/ 210 h 1164"/>
                <a:gd name="T16" fmla="*/ 2958 w 3212"/>
                <a:gd name="T17" fmla="*/ 268 h 1164"/>
                <a:gd name="T18" fmla="*/ 3055 w 3212"/>
                <a:gd name="T19" fmla="*/ 331 h 1164"/>
                <a:gd name="T20" fmla="*/ 3130 w 3212"/>
                <a:gd name="T21" fmla="*/ 398 h 1164"/>
                <a:gd name="T22" fmla="*/ 3182 w 3212"/>
                <a:gd name="T23" fmla="*/ 469 h 1164"/>
                <a:gd name="T24" fmla="*/ 3209 w 3212"/>
                <a:gd name="T25" fmla="*/ 544 h 1164"/>
                <a:gd name="T26" fmla="*/ 3209 w 3212"/>
                <a:gd name="T27" fmla="*/ 620 h 1164"/>
                <a:gd name="T28" fmla="*/ 3182 w 3212"/>
                <a:gd name="T29" fmla="*/ 695 h 1164"/>
                <a:gd name="T30" fmla="*/ 3130 w 3212"/>
                <a:gd name="T31" fmla="*/ 766 h 1164"/>
                <a:gd name="T32" fmla="*/ 3055 w 3212"/>
                <a:gd name="T33" fmla="*/ 833 h 1164"/>
                <a:gd name="T34" fmla="*/ 2958 w 3212"/>
                <a:gd name="T35" fmla="*/ 896 h 1164"/>
                <a:gd name="T36" fmla="*/ 2841 w 3212"/>
                <a:gd name="T37" fmla="*/ 954 h 1164"/>
                <a:gd name="T38" fmla="*/ 2706 w 3212"/>
                <a:gd name="T39" fmla="*/ 1006 h 1164"/>
                <a:gd name="T40" fmla="*/ 2554 w 3212"/>
                <a:gd name="T41" fmla="*/ 1052 h 1164"/>
                <a:gd name="T42" fmla="*/ 2388 w 3212"/>
                <a:gd name="T43" fmla="*/ 1090 h 1164"/>
                <a:gd name="T44" fmla="*/ 2208 w 3212"/>
                <a:gd name="T45" fmla="*/ 1122 h 1164"/>
                <a:gd name="T46" fmla="*/ 2016 w 3212"/>
                <a:gd name="T47" fmla="*/ 1145 h 1164"/>
                <a:gd name="T48" fmla="*/ 1815 w 3212"/>
                <a:gd name="T49" fmla="*/ 1159 h 1164"/>
                <a:gd name="T50" fmla="*/ 1606 w 3212"/>
                <a:gd name="T51" fmla="*/ 1164 h 1164"/>
                <a:gd name="T52" fmla="*/ 1397 w 3212"/>
                <a:gd name="T53" fmla="*/ 1159 h 1164"/>
                <a:gd name="T54" fmla="*/ 1195 w 3212"/>
                <a:gd name="T55" fmla="*/ 1145 h 1164"/>
                <a:gd name="T56" fmla="*/ 1004 w 3212"/>
                <a:gd name="T57" fmla="*/ 1122 h 1164"/>
                <a:gd name="T58" fmla="*/ 824 w 3212"/>
                <a:gd name="T59" fmla="*/ 1090 h 1164"/>
                <a:gd name="T60" fmla="*/ 658 w 3212"/>
                <a:gd name="T61" fmla="*/ 1052 h 1164"/>
                <a:gd name="T62" fmla="*/ 506 w 3212"/>
                <a:gd name="T63" fmla="*/ 1006 h 1164"/>
                <a:gd name="T64" fmla="*/ 371 w 3212"/>
                <a:gd name="T65" fmla="*/ 954 h 1164"/>
                <a:gd name="T66" fmla="*/ 254 w 3212"/>
                <a:gd name="T67" fmla="*/ 896 h 1164"/>
                <a:gd name="T68" fmla="*/ 157 w 3212"/>
                <a:gd name="T69" fmla="*/ 833 h 1164"/>
                <a:gd name="T70" fmla="*/ 82 w 3212"/>
                <a:gd name="T71" fmla="*/ 766 h 1164"/>
                <a:gd name="T72" fmla="*/ 30 w 3212"/>
                <a:gd name="T73" fmla="*/ 695 h 1164"/>
                <a:gd name="T74" fmla="*/ 3 w 3212"/>
                <a:gd name="T75" fmla="*/ 620 h 1164"/>
                <a:gd name="T76" fmla="*/ 3 w 3212"/>
                <a:gd name="T77" fmla="*/ 544 h 1164"/>
                <a:gd name="T78" fmla="*/ 30 w 3212"/>
                <a:gd name="T79" fmla="*/ 469 h 1164"/>
                <a:gd name="T80" fmla="*/ 82 w 3212"/>
                <a:gd name="T81" fmla="*/ 398 h 1164"/>
                <a:gd name="T82" fmla="*/ 157 w 3212"/>
                <a:gd name="T83" fmla="*/ 331 h 1164"/>
                <a:gd name="T84" fmla="*/ 254 w 3212"/>
                <a:gd name="T85" fmla="*/ 268 h 1164"/>
                <a:gd name="T86" fmla="*/ 371 w 3212"/>
                <a:gd name="T87" fmla="*/ 210 h 1164"/>
                <a:gd name="T88" fmla="*/ 506 w 3212"/>
                <a:gd name="T89" fmla="*/ 158 h 1164"/>
                <a:gd name="T90" fmla="*/ 658 w 3212"/>
                <a:gd name="T91" fmla="*/ 112 h 1164"/>
                <a:gd name="T92" fmla="*/ 824 w 3212"/>
                <a:gd name="T93" fmla="*/ 74 h 1164"/>
                <a:gd name="T94" fmla="*/ 1004 w 3212"/>
                <a:gd name="T95" fmla="*/ 43 h 1164"/>
                <a:gd name="T96" fmla="*/ 1195 w 3212"/>
                <a:gd name="T97" fmla="*/ 19 h 1164"/>
                <a:gd name="T98" fmla="*/ 1397 w 3212"/>
                <a:gd name="T99" fmla="*/ 5 h 1164"/>
                <a:gd name="T100" fmla="*/ 1606 w 3212"/>
                <a:gd name="T101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12" h="1164">
                  <a:moveTo>
                    <a:pt x="1606" y="0"/>
                  </a:moveTo>
                  <a:lnTo>
                    <a:pt x="1606" y="0"/>
                  </a:lnTo>
                  <a:lnTo>
                    <a:pt x="1712" y="2"/>
                  </a:lnTo>
                  <a:lnTo>
                    <a:pt x="1815" y="5"/>
                  </a:lnTo>
                  <a:lnTo>
                    <a:pt x="1917" y="11"/>
                  </a:lnTo>
                  <a:lnTo>
                    <a:pt x="2016" y="19"/>
                  </a:lnTo>
                  <a:lnTo>
                    <a:pt x="2114" y="30"/>
                  </a:lnTo>
                  <a:lnTo>
                    <a:pt x="2208" y="43"/>
                  </a:lnTo>
                  <a:lnTo>
                    <a:pt x="2299" y="57"/>
                  </a:lnTo>
                  <a:lnTo>
                    <a:pt x="2388" y="74"/>
                  </a:lnTo>
                  <a:lnTo>
                    <a:pt x="2472" y="92"/>
                  </a:lnTo>
                  <a:lnTo>
                    <a:pt x="2554" y="112"/>
                  </a:lnTo>
                  <a:lnTo>
                    <a:pt x="2632" y="135"/>
                  </a:lnTo>
                  <a:lnTo>
                    <a:pt x="2706" y="158"/>
                  </a:lnTo>
                  <a:lnTo>
                    <a:pt x="2775" y="183"/>
                  </a:lnTo>
                  <a:lnTo>
                    <a:pt x="2841" y="210"/>
                  </a:lnTo>
                  <a:lnTo>
                    <a:pt x="2902" y="238"/>
                  </a:lnTo>
                  <a:lnTo>
                    <a:pt x="2958" y="268"/>
                  </a:lnTo>
                  <a:lnTo>
                    <a:pt x="3009" y="299"/>
                  </a:lnTo>
                  <a:lnTo>
                    <a:pt x="3055" y="331"/>
                  </a:lnTo>
                  <a:lnTo>
                    <a:pt x="3096" y="364"/>
                  </a:lnTo>
                  <a:lnTo>
                    <a:pt x="3130" y="398"/>
                  </a:lnTo>
                  <a:lnTo>
                    <a:pt x="3159" y="433"/>
                  </a:lnTo>
                  <a:lnTo>
                    <a:pt x="3182" y="469"/>
                  </a:lnTo>
                  <a:lnTo>
                    <a:pt x="3199" y="506"/>
                  </a:lnTo>
                  <a:lnTo>
                    <a:pt x="3209" y="544"/>
                  </a:lnTo>
                  <a:lnTo>
                    <a:pt x="3212" y="582"/>
                  </a:lnTo>
                  <a:lnTo>
                    <a:pt x="3209" y="620"/>
                  </a:lnTo>
                  <a:lnTo>
                    <a:pt x="3199" y="658"/>
                  </a:lnTo>
                  <a:lnTo>
                    <a:pt x="3182" y="695"/>
                  </a:lnTo>
                  <a:lnTo>
                    <a:pt x="3159" y="731"/>
                  </a:lnTo>
                  <a:lnTo>
                    <a:pt x="3130" y="766"/>
                  </a:lnTo>
                  <a:lnTo>
                    <a:pt x="3096" y="800"/>
                  </a:lnTo>
                  <a:lnTo>
                    <a:pt x="3055" y="833"/>
                  </a:lnTo>
                  <a:lnTo>
                    <a:pt x="3009" y="865"/>
                  </a:lnTo>
                  <a:lnTo>
                    <a:pt x="2958" y="896"/>
                  </a:lnTo>
                  <a:lnTo>
                    <a:pt x="2902" y="926"/>
                  </a:lnTo>
                  <a:lnTo>
                    <a:pt x="2841" y="954"/>
                  </a:lnTo>
                  <a:lnTo>
                    <a:pt x="2775" y="981"/>
                  </a:lnTo>
                  <a:lnTo>
                    <a:pt x="2706" y="1006"/>
                  </a:lnTo>
                  <a:lnTo>
                    <a:pt x="2632" y="1030"/>
                  </a:lnTo>
                  <a:lnTo>
                    <a:pt x="2554" y="1052"/>
                  </a:lnTo>
                  <a:lnTo>
                    <a:pt x="2472" y="1072"/>
                  </a:lnTo>
                  <a:lnTo>
                    <a:pt x="2388" y="1090"/>
                  </a:lnTo>
                  <a:lnTo>
                    <a:pt x="2299" y="1107"/>
                  </a:lnTo>
                  <a:lnTo>
                    <a:pt x="2208" y="1122"/>
                  </a:lnTo>
                  <a:lnTo>
                    <a:pt x="2114" y="1134"/>
                  </a:lnTo>
                  <a:lnTo>
                    <a:pt x="2016" y="1145"/>
                  </a:lnTo>
                  <a:lnTo>
                    <a:pt x="1917" y="1153"/>
                  </a:lnTo>
                  <a:lnTo>
                    <a:pt x="1815" y="1159"/>
                  </a:lnTo>
                  <a:lnTo>
                    <a:pt x="1712" y="1163"/>
                  </a:lnTo>
                  <a:lnTo>
                    <a:pt x="1606" y="1164"/>
                  </a:lnTo>
                  <a:lnTo>
                    <a:pt x="1500" y="1163"/>
                  </a:lnTo>
                  <a:lnTo>
                    <a:pt x="1397" y="1159"/>
                  </a:lnTo>
                  <a:lnTo>
                    <a:pt x="1295" y="1153"/>
                  </a:lnTo>
                  <a:lnTo>
                    <a:pt x="1195" y="1145"/>
                  </a:lnTo>
                  <a:lnTo>
                    <a:pt x="1098" y="1134"/>
                  </a:lnTo>
                  <a:lnTo>
                    <a:pt x="1004" y="1122"/>
                  </a:lnTo>
                  <a:lnTo>
                    <a:pt x="912" y="1107"/>
                  </a:lnTo>
                  <a:lnTo>
                    <a:pt x="824" y="1090"/>
                  </a:lnTo>
                  <a:lnTo>
                    <a:pt x="739" y="1072"/>
                  </a:lnTo>
                  <a:lnTo>
                    <a:pt x="658" y="1052"/>
                  </a:lnTo>
                  <a:lnTo>
                    <a:pt x="580" y="1030"/>
                  </a:lnTo>
                  <a:lnTo>
                    <a:pt x="506" y="1006"/>
                  </a:lnTo>
                  <a:lnTo>
                    <a:pt x="436" y="981"/>
                  </a:lnTo>
                  <a:lnTo>
                    <a:pt x="371" y="954"/>
                  </a:lnTo>
                  <a:lnTo>
                    <a:pt x="310" y="926"/>
                  </a:lnTo>
                  <a:lnTo>
                    <a:pt x="254" y="896"/>
                  </a:lnTo>
                  <a:lnTo>
                    <a:pt x="203" y="865"/>
                  </a:lnTo>
                  <a:lnTo>
                    <a:pt x="157" y="833"/>
                  </a:lnTo>
                  <a:lnTo>
                    <a:pt x="116" y="800"/>
                  </a:lnTo>
                  <a:lnTo>
                    <a:pt x="82" y="766"/>
                  </a:lnTo>
                  <a:lnTo>
                    <a:pt x="53" y="731"/>
                  </a:lnTo>
                  <a:lnTo>
                    <a:pt x="30" y="695"/>
                  </a:lnTo>
                  <a:lnTo>
                    <a:pt x="13" y="658"/>
                  </a:lnTo>
                  <a:lnTo>
                    <a:pt x="3" y="620"/>
                  </a:lnTo>
                  <a:lnTo>
                    <a:pt x="0" y="582"/>
                  </a:lnTo>
                  <a:lnTo>
                    <a:pt x="3" y="544"/>
                  </a:lnTo>
                  <a:lnTo>
                    <a:pt x="13" y="506"/>
                  </a:lnTo>
                  <a:lnTo>
                    <a:pt x="30" y="469"/>
                  </a:lnTo>
                  <a:lnTo>
                    <a:pt x="53" y="433"/>
                  </a:lnTo>
                  <a:lnTo>
                    <a:pt x="82" y="398"/>
                  </a:lnTo>
                  <a:lnTo>
                    <a:pt x="116" y="364"/>
                  </a:lnTo>
                  <a:lnTo>
                    <a:pt x="157" y="331"/>
                  </a:lnTo>
                  <a:lnTo>
                    <a:pt x="203" y="299"/>
                  </a:lnTo>
                  <a:lnTo>
                    <a:pt x="254" y="268"/>
                  </a:lnTo>
                  <a:lnTo>
                    <a:pt x="310" y="238"/>
                  </a:lnTo>
                  <a:lnTo>
                    <a:pt x="371" y="210"/>
                  </a:lnTo>
                  <a:lnTo>
                    <a:pt x="436" y="183"/>
                  </a:lnTo>
                  <a:lnTo>
                    <a:pt x="506" y="158"/>
                  </a:lnTo>
                  <a:lnTo>
                    <a:pt x="580" y="135"/>
                  </a:lnTo>
                  <a:lnTo>
                    <a:pt x="658" y="112"/>
                  </a:lnTo>
                  <a:lnTo>
                    <a:pt x="739" y="92"/>
                  </a:lnTo>
                  <a:lnTo>
                    <a:pt x="824" y="74"/>
                  </a:lnTo>
                  <a:lnTo>
                    <a:pt x="912" y="57"/>
                  </a:lnTo>
                  <a:lnTo>
                    <a:pt x="1004" y="43"/>
                  </a:lnTo>
                  <a:lnTo>
                    <a:pt x="1098" y="30"/>
                  </a:lnTo>
                  <a:lnTo>
                    <a:pt x="1195" y="19"/>
                  </a:lnTo>
                  <a:lnTo>
                    <a:pt x="1295" y="11"/>
                  </a:lnTo>
                  <a:lnTo>
                    <a:pt x="1397" y="5"/>
                  </a:lnTo>
                  <a:lnTo>
                    <a:pt x="1500" y="2"/>
                  </a:lnTo>
                  <a:lnTo>
                    <a:pt x="1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83"/>
            <p:cNvSpPr>
              <a:spLocks/>
            </p:cNvSpPr>
            <p:nvPr/>
          </p:nvSpPr>
          <p:spPr bwMode="auto">
            <a:xfrm>
              <a:off x="10059988" y="2917825"/>
              <a:ext cx="463550" cy="93663"/>
            </a:xfrm>
            <a:custGeom>
              <a:avLst/>
              <a:gdLst>
                <a:gd name="T0" fmla="*/ 87 w 3212"/>
                <a:gd name="T1" fmla="*/ 40 h 648"/>
                <a:gd name="T2" fmla="*/ 256 w 3212"/>
                <a:gd name="T3" fmla="*/ 114 h 648"/>
                <a:gd name="T4" fmla="*/ 442 w 3212"/>
                <a:gd name="T5" fmla="*/ 179 h 648"/>
                <a:gd name="T6" fmla="*/ 647 w 3212"/>
                <a:gd name="T7" fmla="*/ 233 h 648"/>
                <a:gd name="T8" fmla="*/ 869 w 3212"/>
                <a:gd name="T9" fmla="*/ 277 h 648"/>
                <a:gd name="T10" fmla="*/ 1103 w 3212"/>
                <a:gd name="T11" fmla="*/ 310 h 648"/>
                <a:gd name="T12" fmla="*/ 1349 w 3212"/>
                <a:gd name="T13" fmla="*/ 330 h 648"/>
                <a:gd name="T14" fmla="*/ 1606 w 3212"/>
                <a:gd name="T15" fmla="*/ 338 h 648"/>
                <a:gd name="T16" fmla="*/ 1862 w 3212"/>
                <a:gd name="T17" fmla="*/ 330 h 648"/>
                <a:gd name="T18" fmla="*/ 2109 w 3212"/>
                <a:gd name="T19" fmla="*/ 310 h 648"/>
                <a:gd name="T20" fmla="*/ 2343 w 3212"/>
                <a:gd name="T21" fmla="*/ 277 h 648"/>
                <a:gd name="T22" fmla="*/ 2564 w 3212"/>
                <a:gd name="T23" fmla="*/ 233 h 648"/>
                <a:gd name="T24" fmla="*/ 2769 w 3212"/>
                <a:gd name="T25" fmla="*/ 179 h 648"/>
                <a:gd name="T26" fmla="*/ 2957 w 3212"/>
                <a:gd name="T27" fmla="*/ 114 h 648"/>
                <a:gd name="T28" fmla="*/ 3125 w 3212"/>
                <a:gd name="T29" fmla="*/ 40 h 648"/>
                <a:gd name="T30" fmla="*/ 3209 w 3212"/>
                <a:gd name="T31" fmla="*/ 33 h 648"/>
                <a:gd name="T32" fmla="*/ 3209 w 3212"/>
                <a:gd name="T33" fmla="*/ 104 h 648"/>
                <a:gd name="T34" fmla="*/ 3182 w 3212"/>
                <a:gd name="T35" fmla="*/ 179 h 648"/>
                <a:gd name="T36" fmla="*/ 3130 w 3212"/>
                <a:gd name="T37" fmla="*/ 250 h 648"/>
                <a:gd name="T38" fmla="*/ 3055 w 3212"/>
                <a:gd name="T39" fmla="*/ 317 h 648"/>
                <a:gd name="T40" fmla="*/ 2958 w 3212"/>
                <a:gd name="T41" fmla="*/ 381 h 648"/>
                <a:gd name="T42" fmla="*/ 2841 w 3212"/>
                <a:gd name="T43" fmla="*/ 439 h 648"/>
                <a:gd name="T44" fmla="*/ 2706 w 3212"/>
                <a:gd name="T45" fmla="*/ 491 h 648"/>
                <a:gd name="T46" fmla="*/ 2554 w 3212"/>
                <a:gd name="T47" fmla="*/ 536 h 648"/>
                <a:gd name="T48" fmla="*/ 2388 w 3212"/>
                <a:gd name="T49" fmla="*/ 575 h 648"/>
                <a:gd name="T50" fmla="*/ 2208 w 3212"/>
                <a:gd name="T51" fmla="*/ 606 h 648"/>
                <a:gd name="T52" fmla="*/ 2016 w 3212"/>
                <a:gd name="T53" fmla="*/ 629 h 648"/>
                <a:gd name="T54" fmla="*/ 1815 w 3212"/>
                <a:gd name="T55" fmla="*/ 644 h 648"/>
                <a:gd name="T56" fmla="*/ 1606 w 3212"/>
                <a:gd name="T57" fmla="*/ 648 h 648"/>
                <a:gd name="T58" fmla="*/ 1397 w 3212"/>
                <a:gd name="T59" fmla="*/ 644 h 648"/>
                <a:gd name="T60" fmla="*/ 1195 w 3212"/>
                <a:gd name="T61" fmla="*/ 629 h 648"/>
                <a:gd name="T62" fmla="*/ 1004 w 3212"/>
                <a:gd name="T63" fmla="*/ 606 h 648"/>
                <a:gd name="T64" fmla="*/ 824 w 3212"/>
                <a:gd name="T65" fmla="*/ 575 h 648"/>
                <a:gd name="T66" fmla="*/ 658 w 3212"/>
                <a:gd name="T67" fmla="*/ 536 h 648"/>
                <a:gd name="T68" fmla="*/ 506 w 3212"/>
                <a:gd name="T69" fmla="*/ 491 h 648"/>
                <a:gd name="T70" fmla="*/ 371 w 3212"/>
                <a:gd name="T71" fmla="*/ 439 h 648"/>
                <a:gd name="T72" fmla="*/ 254 w 3212"/>
                <a:gd name="T73" fmla="*/ 381 h 648"/>
                <a:gd name="T74" fmla="*/ 157 w 3212"/>
                <a:gd name="T75" fmla="*/ 317 h 648"/>
                <a:gd name="T76" fmla="*/ 82 w 3212"/>
                <a:gd name="T77" fmla="*/ 250 h 648"/>
                <a:gd name="T78" fmla="*/ 30 w 3212"/>
                <a:gd name="T79" fmla="*/ 179 h 648"/>
                <a:gd name="T80" fmla="*/ 3 w 3212"/>
                <a:gd name="T81" fmla="*/ 104 h 648"/>
                <a:gd name="T82" fmla="*/ 3 w 3212"/>
                <a:gd name="T83" fmla="*/ 3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8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9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6"/>
                  </a:lnTo>
                  <a:lnTo>
                    <a:pt x="1606" y="338"/>
                  </a:lnTo>
                  <a:lnTo>
                    <a:pt x="1735" y="336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9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9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50"/>
                  </a:lnTo>
                  <a:lnTo>
                    <a:pt x="2958" y="381"/>
                  </a:lnTo>
                  <a:lnTo>
                    <a:pt x="2902" y="410"/>
                  </a:lnTo>
                  <a:lnTo>
                    <a:pt x="2841" y="439"/>
                  </a:lnTo>
                  <a:lnTo>
                    <a:pt x="2775" y="465"/>
                  </a:lnTo>
                  <a:lnTo>
                    <a:pt x="2706" y="491"/>
                  </a:lnTo>
                  <a:lnTo>
                    <a:pt x="2632" y="514"/>
                  </a:lnTo>
                  <a:lnTo>
                    <a:pt x="2554" y="536"/>
                  </a:lnTo>
                  <a:lnTo>
                    <a:pt x="2472" y="557"/>
                  </a:lnTo>
                  <a:lnTo>
                    <a:pt x="2388" y="575"/>
                  </a:lnTo>
                  <a:lnTo>
                    <a:pt x="2299" y="592"/>
                  </a:lnTo>
                  <a:lnTo>
                    <a:pt x="2208" y="606"/>
                  </a:lnTo>
                  <a:lnTo>
                    <a:pt x="2114" y="619"/>
                  </a:lnTo>
                  <a:lnTo>
                    <a:pt x="2016" y="629"/>
                  </a:lnTo>
                  <a:lnTo>
                    <a:pt x="1917" y="638"/>
                  </a:lnTo>
                  <a:lnTo>
                    <a:pt x="1815" y="644"/>
                  </a:lnTo>
                  <a:lnTo>
                    <a:pt x="1712" y="647"/>
                  </a:lnTo>
                  <a:lnTo>
                    <a:pt x="1606" y="648"/>
                  </a:lnTo>
                  <a:lnTo>
                    <a:pt x="1500" y="647"/>
                  </a:lnTo>
                  <a:lnTo>
                    <a:pt x="1397" y="644"/>
                  </a:lnTo>
                  <a:lnTo>
                    <a:pt x="1295" y="638"/>
                  </a:lnTo>
                  <a:lnTo>
                    <a:pt x="1195" y="629"/>
                  </a:lnTo>
                  <a:lnTo>
                    <a:pt x="1098" y="619"/>
                  </a:lnTo>
                  <a:lnTo>
                    <a:pt x="1004" y="606"/>
                  </a:lnTo>
                  <a:lnTo>
                    <a:pt x="912" y="592"/>
                  </a:lnTo>
                  <a:lnTo>
                    <a:pt x="824" y="575"/>
                  </a:lnTo>
                  <a:lnTo>
                    <a:pt x="739" y="557"/>
                  </a:lnTo>
                  <a:lnTo>
                    <a:pt x="658" y="536"/>
                  </a:lnTo>
                  <a:lnTo>
                    <a:pt x="580" y="514"/>
                  </a:lnTo>
                  <a:lnTo>
                    <a:pt x="506" y="491"/>
                  </a:lnTo>
                  <a:lnTo>
                    <a:pt x="436" y="465"/>
                  </a:lnTo>
                  <a:lnTo>
                    <a:pt x="371" y="439"/>
                  </a:lnTo>
                  <a:lnTo>
                    <a:pt x="310" y="410"/>
                  </a:lnTo>
                  <a:lnTo>
                    <a:pt x="254" y="381"/>
                  </a:lnTo>
                  <a:lnTo>
                    <a:pt x="203" y="350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9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84"/>
            <p:cNvSpPr>
              <a:spLocks/>
            </p:cNvSpPr>
            <p:nvPr/>
          </p:nvSpPr>
          <p:spPr bwMode="auto">
            <a:xfrm>
              <a:off x="10059988" y="2995613"/>
              <a:ext cx="463550" cy="93663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4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4 h 647"/>
                <a:gd name="T28" fmla="*/ 3125 w 3212"/>
                <a:gd name="T29" fmla="*/ 40 h 647"/>
                <a:gd name="T30" fmla="*/ 3209 w 3212"/>
                <a:gd name="T31" fmla="*/ 33 h 647"/>
                <a:gd name="T32" fmla="*/ 3209 w 3212"/>
                <a:gd name="T33" fmla="*/ 104 h 647"/>
                <a:gd name="T34" fmla="*/ 3182 w 3212"/>
                <a:gd name="T35" fmla="*/ 178 h 647"/>
                <a:gd name="T36" fmla="*/ 3130 w 3212"/>
                <a:gd name="T37" fmla="*/ 250 h 647"/>
                <a:gd name="T38" fmla="*/ 3055 w 3212"/>
                <a:gd name="T39" fmla="*/ 317 h 647"/>
                <a:gd name="T40" fmla="*/ 2958 w 3212"/>
                <a:gd name="T41" fmla="*/ 380 h 647"/>
                <a:gd name="T42" fmla="*/ 2841 w 3212"/>
                <a:gd name="T43" fmla="*/ 438 h 647"/>
                <a:gd name="T44" fmla="*/ 2706 w 3212"/>
                <a:gd name="T45" fmla="*/ 490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3 h 647"/>
                <a:gd name="T56" fmla="*/ 1606 w 3212"/>
                <a:gd name="T57" fmla="*/ 647 h 647"/>
                <a:gd name="T58" fmla="*/ 1397 w 3212"/>
                <a:gd name="T59" fmla="*/ 643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90 h 647"/>
                <a:gd name="T70" fmla="*/ 371 w 3212"/>
                <a:gd name="T71" fmla="*/ 438 h 647"/>
                <a:gd name="T72" fmla="*/ 254 w 3212"/>
                <a:gd name="T73" fmla="*/ 380 h 647"/>
                <a:gd name="T74" fmla="*/ 157 w 3212"/>
                <a:gd name="T75" fmla="*/ 317 h 647"/>
                <a:gd name="T76" fmla="*/ 82 w 3212"/>
                <a:gd name="T77" fmla="*/ 250 h 647"/>
                <a:gd name="T78" fmla="*/ 30 w 3212"/>
                <a:gd name="T79" fmla="*/ 178 h 647"/>
                <a:gd name="T80" fmla="*/ 3 w 3212"/>
                <a:gd name="T81" fmla="*/ 104 h 647"/>
                <a:gd name="T82" fmla="*/ 3 w 3212"/>
                <a:gd name="T83" fmla="*/ 33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8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49"/>
                  </a:lnTo>
                  <a:lnTo>
                    <a:pt x="2958" y="380"/>
                  </a:lnTo>
                  <a:lnTo>
                    <a:pt x="2902" y="409"/>
                  </a:lnTo>
                  <a:lnTo>
                    <a:pt x="2841" y="438"/>
                  </a:lnTo>
                  <a:lnTo>
                    <a:pt x="2775" y="464"/>
                  </a:lnTo>
                  <a:lnTo>
                    <a:pt x="2706" y="490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6"/>
                  </a:lnTo>
                  <a:lnTo>
                    <a:pt x="2388" y="574"/>
                  </a:lnTo>
                  <a:lnTo>
                    <a:pt x="2299" y="591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7"/>
                  </a:lnTo>
                  <a:lnTo>
                    <a:pt x="1815" y="643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3"/>
                  </a:lnTo>
                  <a:lnTo>
                    <a:pt x="1295" y="637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1"/>
                  </a:lnTo>
                  <a:lnTo>
                    <a:pt x="824" y="574"/>
                  </a:lnTo>
                  <a:lnTo>
                    <a:pt x="739" y="556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90"/>
                  </a:lnTo>
                  <a:lnTo>
                    <a:pt x="436" y="464"/>
                  </a:lnTo>
                  <a:lnTo>
                    <a:pt x="371" y="438"/>
                  </a:lnTo>
                  <a:lnTo>
                    <a:pt x="310" y="409"/>
                  </a:lnTo>
                  <a:lnTo>
                    <a:pt x="254" y="380"/>
                  </a:lnTo>
                  <a:lnTo>
                    <a:pt x="203" y="349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8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85"/>
            <p:cNvSpPr>
              <a:spLocks/>
            </p:cNvSpPr>
            <p:nvPr/>
          </p:nvSpPr>
          <p:spPr bwMode="auto">
            <a:xfrm>
              <a:off x="10059988" y="3074988"/>
              <a:ext cx="463550" cy="92075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3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3 h 647"/>
                <a:gd name="T28" fmla="*/ 3125 w 3212"/>
                <a:gd name="T29" fmla="*/ 40 h 647"/>
                <a:gd name="T30" fmla="*/ 3209 w 3212"/>
                <a:gd name="T31" fmla="*/ 32 h 647"/>
                <a:gd name="T32" fmla="*/ 3209 w 3212"/>
                <a:gd name="T33" fmla="*/ 103 h 647"/>
                <a:gd name="T34" fmla="*/ 3182 w 3212"/>
                <a:gd name="T35" fmla="*/ 178 h 647"/>
                <a:gd name="T36" fmla="*/ 3130 w 3212"/>
                <a:gd name="T37" fmla="*/ 249 h 647"/>
                <a:gd name="T38" fmla="*/ 3055 w 3212"/>
                <a:gd name="T39" fmla="*/ 316 h 647"/>
                <a:gd name="T40" fmla="*/ 2958 w 3212"/>
                <a:gd name="T41" fmla="*/ 379 h 647"/>
                <a:gd name="T42" fmla="*/ 2841 w 3212"/>
                <a:gd name="T43" fmla="*/ 437 h 647"/>
                <a:gd name="T44" fmla="*/ 2706 w 3212"/>
                <a:gd name="T45" fmla="*/ 489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2 h 647"/>
                <a:gd name="T56" fmla="*/ 1606 w 3212"/>
                <a:gd name="T57" fmla="*/ 647 h 647"/>
                <a:gd name="T58" fmla="*/ 1397 w 3212"/>
                <a:gd name="T59" fmla="*/ 642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89 h 647"/>
                <a:gd name="T70" fmla="*/ 371 w 3212"/>
                <a:gd name="T71" fmla="*/ 437 h 647"/>
                <a:gd name="T72" fmla="*/ 254 w 3212"/>
                <a:gd name="T73" fmla="*/ 379 h 647"/>
                <a:gd name="T74" fmla="*/ 157 w 3212"/>
                <a:gd name="T75" fmla="*/ 316 h 647"/>
                <a:gd name="T76" fmla="*/ 82 w 3212"/>
                <a:gd name="T77" fmla="*/ 249 h 647"/>
                <a:gd name="T78" fmla="*/ 30 w 3212"/>
                <a:gd name="T79" fmla="*/ 178 h 647"/>
                <a:gd name="T80" fmla="*/ 3 w 3212"/>
                <a:gd name="T81" fmla="*/ 103 h 647"/>
                <a:gd name="T82" fmla="*/ 3 w 3212"/>
                <a:gd name="T83" fmla="*/ 3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3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3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2"/>
                  </a:lnTo>
                  <a:lnTo>
                    <a:pt x="3212" y="65"/>
                  </a:lnTo>
                  <a:lnTo>
                    <a:pt x="3209" y="103"/>
                  </a:lnTo>
                  <a:lnTo>
                    <a:pt x="3199" y="141"/>
                  </a:lnTo>
                  <a:lnTo>
                    <a:pt x="3182" y="178"/>
                  </a:lnTo>
                  <a:lnTo>
                    <a:pt x="3159" y="214"/>
                  </a:lnTo>
                  <a:lnTo>
                    <a:pt x="3130" y="249"/>
                  </a:lnTo>
                  <a:lnTo>
                    <a:pt x="3096" y="283"/>
                  </a:lnTo>
                  <a:lnTo>
                    <a:pt x="3055" y="316"/>
                  </a:lnTo>
                  <a:lnTo>
                    <a:pt x="3009" y="348"/>
                  </a:lnTo>
                  <a:lnTo>
                    <a:pt x="2958" y="379"/>
                  </a:lnTo>
                  <a:lnTo>
                    <a:pt x="2902" y="409"/>
                  </a:lnTo>
                  <a:lnTo>
                    <a:pt x="2841" y="437"/>
                  </a:lnTo>
                  <a:lnTo>
                    <a:pt x="2775" y="464"/>
                  </a:lnTo>
                  <a:lnTo>
                    <a:pt x="2706" y="489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5"/>
                  </a:lnTo>
                  <a:lnTo>
                    <a:pt x="2388" y="574"/>
                  </a:lnTo>
                  <a:lnTo>
                    <a:pt x="2299" y="590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6"/>
                  </a:lnTo>
                  <a:lnTo>
                    <a:pt x="1815" y="642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2"/>
                  </a:lnTo>
                  <a:lnTo>
                    <a:pt x="1295" y="636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0"/>
                  </a:lnTo>
                  <a:lnTo>
                    <a:pt x="824" y="574"/>
                  </a:lnTo>
                  <a:lnTo>
                    <a:pt x="739" y="555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89"/>
                  </a:lnTo>
                  <a:lnTo>
                    <a:pt x="436" y="464"/>
                  </a:lnTo>
                  <a:lnTo>
                    <a:pt x="371" y="437"/>
                  </a:lnTo>
                  <a:lnTo>
                    <a:pt x="310" y="409"/>
                  </a:lnTo>
                  <a:lnTo>
                    <a:pt x="254" y="379"/>
                  </a:lnTo>
                  <a:lnTo>
                    <a:pt x="203" y="348"/>
                  </a:lnTo>
                  <a:lnTo>
                    <a:pt x="157" y="316"/>
                  </a:lnTo>
                  <a:lnTo>
                    <a:pt x="116" y="283"/>
                  </a:lnTo>
                  <a:lnTo>
                    <a:pt x="82" y="249"/>
                  </a:lnTo>
                  <a:lnTo>
                    <a:pt x="53" y="214"/>
                  </a:lnTo>
                  <a:lnTo>
                    <a:pt x="30" y="178"/>
                  </a:lnTo>
                  <a:lnTo>
                    <a:pt x="13" y="141"/>
                  </a:lnTo>
                  <a:lnTo>
                    <a:pt x="3" y="103"/>
                  </a:lnTo>
                  <a:lnTo>
                    <a:pt x="0" y="65"/>
                  </a:lnTo>
                  <a:lnTo>
                    <a:pt x="3" y="3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Group 54"/>
          <p:cNvGrpSpPr/>
          <p:nvPr/>
        </p:nvGrpSpPr>
        <p:grpSpPr>
          <a:xfrm>
            <a:off x="5664414" y="3762953"/>
            <a:ext cx="226972" cy="224496"/>
            <a:chOff x="2587625" y="4291013"/>
            <a:chExt cx="444500" cy="439738"/>
          </a:xfrm>
          <a:solidFill>
            <a:schemeClr val="bg1"/>
          </a:solidFill>
        </p:grpSpPr>
        <p:sp>
          <p:nvSpPr>
            <p:cNvPr id="24" name="Freeform 290"/>
            <p:cNvSpPr>
              <a:spLocks noEditPoints="1"/>
            </p:cNvSpPr>
            <p:nvPr/>
          </p:nvSpPr>
          <p:spPr bwMode="auto">
            <a:xfrm>
              <a:off x="2790825" y="4491038"/>
              <a:ext cx="241300" cy="239713"/>
            </a:xfrm>
            <a:custGeom>
              <a:avLst/>
              <a:gdLst>
                <a:gd name="T0" fmla="*/ 582 w 1676"/>
                <a:gd name="T1" fmla="*/ 282 h 1813"/>
                <a:gd name="T2" fmla="*/ 453 w 1676"/>
                <a:gd name="T3" fmla="*/ 343 h 1813"/>
                <a:gd name="T4" fmla="*/ 344 w 1676"/>
                <a:gd name="T5" fmla="*/ 449 h 1813"/>
                <a:gd name="T6" fmla="*/ 274 w 1676"/>
                <a:gd name="T7" fmla="*/ 582 h 1813"/>
                <a:gd name="T8" fmla="*/ 246 w 1676"/>
                <a:gd name="T9" fmla="*/ 729 h 1813"/>
                <a:gd name="T10" fmla="*/ 260 w 1676"/>
                <a:gd name="T11" fmla="*/ 878 h 1813"/>
                <a:gd name="T12" fmla="*/ 316 w 1676"/>
                <a:gd name="T13" fmla="*/ 1018 h 1813"/>
                <a:gd name="T14" fmla="*/ 414 w 1676"/>
                <a:gd name="T15" fmla="*/ 1136 h 1813"/>
                <a:gd name="T16" fmla="*/ 538 w 1676"/>
                <a:gd name="T17" fmla="*/ 1212 h 1813"/>
                <a:gd name="T18" fmla="*/ 673 w 1676"/>
                <a:gd name="T19" fmla="*/ 1242 h 1813"/>
                <a:gd name="T20" fmla="*/ 811 w 1676"/>
                <a:gd name="T21" fmla="*/ 1227 h 1813"/>
                <a:gd name="T22" fmla="*/ 941 w 1676"/>
                <a:gd name="T23" fmla="*/ 1166 h 1813"/>
                <a:gd name="T24" fmla="*/ 1049 w 1676"/>
                <a:gd name="T25" fmla="*/ 1061 h 1813"/>
                <a:gd name="T26" fmla="*/ 1119 w 1676"/>
                <a:gd name="T27" fmla="*/ 927 h 1813"/>
                <a:gd name="T28" fmla="*/ 1147 w 1676"/>
                <a:gd name="T29" fmla="*/ 779 h 1813"/>
                <a:gd name="T30" fmla="*/ 1133 w 1676"/>
                <a:gd name="T31" fmla="*/ 630 h 1813"/>
                <a:gd name="T32" fmla="*/ 1077 w 1676"/>
                <a:gd name="T33" fmla="*/ 491 h 1813"/>
                <a:gd name="T34" fmla="*/ 980 w 1676"/>
                <a:gd name="T35" fmla="*/ 374 h 1813"/>
                <a:gd name="T36" fmla="*/ 855 w 1676"/>
                <a:gd name="T37" fmla="*/ 298 h 1813"/>
                <a:gd name="T38" fmla="*/ 720 w 1676"/>
                <a:gd name="T39" fmla="*/ 267 h 1813"/>
                <a:gd name="T40" fmla="*/ 781 w 1676"/>
                <a:gd name="T41" fmla="*/ 5 h 1813"/>
                <a:gd name="T42" fmla="*/ 946 w 1676"/>
                <a:gd name="T43" fmla="*/ 49 h 1813"/>
                <a:gd name="T44" fmla="*/ 1099 w 1676"/>
                <a:gd name="T45" fmla="*/ 137 h 1813"/>
                <a:gd name="T46" fmla="*/ 1230 w 1676"/>
                <a:gd name="T47" fmla="*/ 267 h 1813"/>
                <a:gd name="T48" fmla="*/ 1324 w 1676"/>
                <a:gd name="T49" fmla="*/ 424 h 1813"/>
                <a:gd name="T50" fmla="*/ 1378 w 1676"/>
                <a:gd name="T51" fmla="*/ 596 h 1813"/>
                <a:gd name="T52" fmla="*/ 1393 w 1676"/>
                <a:gd name="T53" fmla="*/ 775 h 1813"/>
                <a:gd name="T54" fmla="*/ 1368 w 1676"/>
                <a:gd name="T55" fmla="*/ 953 h 1813"/>
                <a:gd name="T56" fmla="*/ 1603 w 1676"/>
                <a:gd name="T57" fmla="*/ 1363 h 1813"/>
                <a:gd name="T58" fmla="*/ 1656 w 1676"/>
                <a:gd name="T59" fmla="*/ 1449 h 1813"/>
                <a:gd name="T60" fmla="*/ 1676 w 1676"/>
                <a:gd name="T61" fmla="*/ 1550 h 1813"/>
                <a:gd name="T62" fmla="*/ 1656 w 1676"/>
                <a:gd name="T63" fmla="*/ 1651 h 1813"/>
                <a:gd name="T64" fmla="*/ 1603 w 1676"/>
                <a:gd name="T65" fmla="*/ 1737 h 1813"/>
                <a:gd name="T66" fmla="*/ 1515 w 1676"/>
                <a:gd name="T67" fmla="*/ 1798 h 1813"/>
                <a:gd name="T68" fmla="*/ 1414 w 1676"/>
                <a:gd name="T69" fmla="*/ 1813 h 1813"/>
                <a:gd name="T70" fmla="*/ 1316 w 1676"/>
                <a:gd name="T71" fmla="*/ 1783 h 1813"/>
                <a:gd name="T72" fmla="*/ 986 w 1676"/>
                <a:gd name="T73" fmla="*/ 1441 h 1813"/>
                <a:gd name="T74" fmla="*/ 826 w 1676"/>
                <a:gd name="T75" fmla="*/ 1496 h 1813"/>
                <a:gd name="T76" fmla="*/ 660 w 1676"/>
                <a:gd name="T77" fmla="*/ 1508 h 1813"/>
                <a:gd name="T78" fmla="*/ 496 w 1676"/>
                <a:gd name="T79" fmla="*/ 1477 h 1813"/>
                <a:gd name="T80" fmla="*/ 341 w 1676"/>
                <a:gd name="T81" fmla="*/ 1404 h 1813"/>
                <a:gd name="T82" fmla="*/ 204 w 1676"/>
                <a:gd name="T83" fmla="*/ 1289 h 1813"/>
                <a:gd name="T84" fmla="*/ 95 w 1676"/>
                <a:gd name="T85" fmla="*/ 1137 h 1813"/>
                <a:gd name="T86" fmla="*/ 27 w 1676"/>
                <a:gd name="T87" fmla="*/ 966 h 1813"/>
                <a:gd name="T88" fmla="*/ 0 w 1676"/>
                <a:gd name="T89" fmla="*/ 785 h 1813"/>
                <a:gd name="T90" fmla="*/ 13 w 1676"/>
                <a:gd name="T91" fmla="*/ 602 h 1813"/>
                <a:gd name="T92" fmla="*/ 67 w 1676"/>
                <a:gd name="T93" fmla="*/ 427 h 1813"/>
                <a:gd name="T94" fmla="*/ 162 w 1676"/>
                <a:gd name="T95" fmla="*/ 268 h 1813"/>
                <a:gd name="T96" fmla="*/ 294 w 1676"/>
                <a:gd name="T97" fmla="*/ 137 h 1813"/>
                <a:gd name="T98" fmla="*/ 447 w 1676"/>
                <a:gd name="T99" fmla="*/ 49 h 1813"/>
                <a:gd name="T100" fmla="*/ 612 w 1676"/>
                <a:gd name="T101" fmla="*/ 5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76" h="1813">
                  <a:moveTo>
                    <a:pt x="673" y="267"/>
                  </a:moveTo>
                  <a:lnTo>
                    <a:pt x="627" y="272"/>
                  </a:lnTo>
                  <a:lnTo>
                    <a:pt x="582" y="282"/>
                  </a:lnTo>
                  <a:lnTo>
                    <a:pt x="538" y="298"/>
                  </a:lnTo>
                  <a:lnTo>
                    <a:pt x="495" y="317"/>
                  </a:lnTo>
                  <a:lnTo>
                    <a:pt x="453" y="343"/>
                  </a:lnTo>
                  <a:lnTo>
                    <a:pt x="414" y="374"/>
                  </a:lnTo>
                  <a:lnTo>
                    <a:pt x="377" y="409"/>
                  </a:lnTo>
                  <a:lnTo>
                    <a:pt x="344" y="449"/>
                  </a:lnTo>
                  <a:lnTo>
                    <a:pt x="316" y="491"/>
                  </a:lnTo>
                  <a:lnTo>
                    <a:pt x="293" y="536"/>
                  </a:lnTo>
                  <a:lnTo>
                    <a:pt x="274" y="582"/>
                  </a:lnTo>
                  <a:lnTo>
                    <a:pt x="260" y="630"/>
                  </a:lnTo>
                  <a:lnTo>
                    <a:pt x="251" y="679"/>
                  </a:lnTo>
                  <a:lnTo>
                    <a:pt x="246" y="729"/>
                  </a:lnTo>
                  <a:lnTo>
                    <a:pt x="246" y="779"/>
                  </a:lnTo>
                  <a:lnTo>
                    <a:pt x="251" y="829"/>
                  </a:lnTo>
                  <a:lnTo>
                    <a:pt x="260" y="878"/>
                  </a:lnTo>
                  <a:lnTo>
                    <a:pt x="274" y="927"/>
                  </a:lnTo>
                  <a:lnTo>
                    <a:pt x="293" y="974"/>
                  </a:lnTo>
                  <a:lnTo>
                    <a:pt x="316" y="1018"/>
                  </a:lnTo>
                  <a:lnTo>
                    <a:pt x="344" y="1061"/>
                  </a:lnTo>
                  <a:lnTo>
                    <a:pt x="377" y="1100"/>
                  </a:lnTo>
                  <a:lnTo>
                    <a:pt x="414" y="1136"/>
                  </a:lnTo>
                  <a:lnTo>
                    <a:pt x="453" y="1166"/>
                  </a:lnTo>
                  <a:lnTo>
                    <a:pt x="495" y="1191"/>
                  </a:lnTo>
                  <a:lnTo>
                    <a:pt x="538" y="1212"/>
                  </a:lnTo>
                  <a:lnTo>
                    <a:pt x="582" y="1227"/>
                  </a:lnTo>
                  <a:lnTo>
                    <a:pt x="627" y="1237"/>
                  </a:lnTo>
                  <a:lnTo>
                    <a:pt x="673" y="1242"/>
                  </a:lnTo>
                  <a:lnTo>
                    <a:pt x="720" y="1242"/>
                  </a:lnTo>
                  <a:lnTo>
                    <a:pt x="766" y="1237"/>
                  </a:lnTo>
                  <a:lnTo>
                    <a:pt x="811" y="1227"/>
                  </a:lnTo>
                  <a:lnTo>
                    <a:pt x="855" y="1212"/>
                  </a:lnTo>
                  <a:lnTo>
                    <a:pt x="898" y="1191"/>
                  </a:lnTo>
                  <a:lnTo>
                    <a:pt x="941" y="1166"/>
                  </a:lnTo>
                  <a:lnTo>
                    <a:pt x="980" y="1136"/>
                  </a:lnTo>
                  <a:lnTo>
                    <a:pt x="1016" y="1100"/>
                  </a:lnTo>
                  <a:lnTo>
                    <a:pt x="1049" y="1061"/>
                  </a:lnTo>
                  <a:lnTo>
                    <a:pt x="1077" y="1018"/>
                  </a:lnTo>
                  <a:lnTo>
                    <a:pt x="1100" y="974"/>
                  </a:lnTo>
                  <a:lnTo>
                    <a:pt x="1119" y="927"/>
                  </a:lnTo>
                  <a:lnTo>
                    <a:pt x="1133" y="878"/>
                  </a:lnTo>
                  <a:lnTo>
                    <a:pt x="1142" y="829"/>
                  </a:lnTo>
                  <a:lnTo>
                    <a:pt x="1147" y="779"/>
                  </a:lnTo>
                  <a:lnTo>
                    <a:pt x="1147" y="729"/>
                  </a:lnTo>
                  <a:lnTo>
                    <a:pt x="1142" y="679"/>
                  </a:lnTo>
                  <a:lnTo>
                    <a:pt x="1133" y="630"/>
                  </a:lnTo>
                  <a:lnTo>
                    <a:pt x="1119" y="582"/>
                  </a:lnTo>
                  <a:lnTo>
                    <a:pt x="1100" y="536"/>
                  </a:lnTo>
                  <a:lnTo>
                    <a:pt x="1077" y="491"/>
                  </a:lnTo>
                  <a:lnTo>
                    <a:pt x="1049" y="449"/>
                  </a:lnTo>
                  <a:lnTo>
                    <a:pt x="1016" y="409"/>
                  </a:lnTo>
                  <a:lnTo>
                    <a:pt x="980" y="374"/>
                  </a:lnTo>
                  <a:lnTo>
                    <a:pt x="941" y="343"/>
                  </a:lnTo>
                  <a:lnTo>
                    <a:pt x="898" y="317"/>
                  </a:lnTo>
                  <a:lnTo>
                    <a:pt x="855" y="298"/>
                  </a:lnTo>
                  <a:lnTo>
                    <a:pt x="811" y="282"/>
                  </a:lnTo>
                  <a:lnTo>
                    <a:pt x="766" y="272"/>
                  </a:lnTo>
                  <a:lnTo>
                    <a:pt x="720" y="267"/>
                  </a:lnTo>
                  <a:lnTo>
                    <a:pt x="673" y="267"/>
                  </a:lnTo>
                  <a:close/>
                  <a:moveTo>
                    <a:pt x="725" y="0"/>
                  </a:moveTo>
                  <a:lnTo>
                    <a:pt x="781" y="5"/>
                  </a:lnTo>
                  <a:lnTo>
                    <a:pt x="837" y="15"/>
                  </a:lnTo>
                  <a:lnTo>
                    <a:pt x="892" y="29"/>
                  </a:lnTo>
                  <a:lnTo>
                    <a:pt x="946" y="49"/>
                  </a:lnTo>
                  <a:lnTo>
                    <a:pt x="999" y="74"/>
                  </a:lnTo>
                  <a:lnTo>
                    <a:pt x="1050" y="103"/>
                  </a:lnTo>
                  <a:lnTo>
                    <a:pt x="1099" y="137"/>
                  </a:lnTo>
                  <a:lnTo>
                    <a:pt x="1145" y="176"/>
                  </a:lnTo>
                  <a:lnTo>
                    <a:pt x="1190" y="219"/>
                  </a:lnTo>
                  <a:lnTo>
                    <a:pt x="1230" y="267"/>
                  </a:lnTo>
                  <a:lnTo>
                    <a:pt x="1266" y="317"/>
                  </a:lnTo>
                  <a:lnTo>
                    <a:pt x="1297" y="369"/>
                  </a:lnTo>
                  <a:lnTo>
                    <a:pt x="1324" y="424"/>
                  </a:lnTo>
                  <a:lnTo>
                    <a:pt x="1346" y="479"/>
                  </a:lnTo>
                  <a:lnTo>
                    <a:pt x="1364" y="537"/>
                  </a:lnTo>
                  <a:lnTo>
                    <a:pt x="1378" y="596"/>
                  </a:lnTo>
                  <a:lnTo>
                    <a:pt x="1387" y="655"/>
                  </a:lnTo>
                  <a:lnTo>
                    <a:pt x="1392" y="715"/>
                  </a:lnTo>
                  <a:lnTo>
                    <a:pt x="1393" y="775"/>
                  </a:lnTo>
                  <a:lnTo>
                    <a:pt x="1389" y="835"/>
                  </a:lnTo>
                  <a:lnTo>
                    <a:pt x="1381" y="895"/>
                  </a:lnTo>
                  <a:lnTo>
                    <a:pt x="1368" y="953"/>
                  </a:lnTo>
                  <a:lnTo>
                    <a:pt x="1351" y="1011"/>
                  </a:lnTo>
                  <a:lnTo>
                    <a:pt x="1330" y="1067"/>
                  </a:lnTo>
                  <a:lnTo>
                    <a:pt x="1603" y="1363"/>
                  </a:lnTo>
                  <a:lnTo>
                    <a:pt x="1625" y="1389"/>
                  </a:lnTo>
                  <a:lnTo>
                    <a:pt x="1642" y="1419"/>
                  </a:lnTo>
                  <a:lnTo>
                    <a:pt x="1656" y="1449"/>
                  </a:lnTo>
                  <a:lnTo>
                    <a:pt x="1668" y="1482"/>
                  </a:lnTo>
                  <a:lnTo>
                    <a:pt x="1674" y="1515"/>
                  </a:lnTo>
                  <a:lnTo>
                    <a:pt x="1676" y="1550"/>
                  </a:lnTo>
                  <a:lnTo>
                    <a:pt x="1674" y="1585"/>
                  </a:lnTo>
                  <a:lnTo>
                    <a:pt x="1668" y="1619"/>
                  </a:lnTo>
                  <a:lnTo>
                    <a:pt x="1656" y="1651"/>
                  </a:lnTo>
                  <a:lnTo>
                    <a:pt x="1642" y="1682"/>
                  </a:lnTo>
                  <a:lnTo>
                    <a:pt x="1625" y="1711"/>
                  </a:lnTo>
                  <a:lnTo>
                    <a:pt x="1603" y="1737"/>
                  </a:lnTo>
                  <a:lnTo>
                    <a:pt x="1576" y="1762"/>
                  </a:lnTo>
                  <a:lnTo>
                    <a:pt x="1547" y="1783"/>
                  </a:lnTo>
                  <a:lnTo>
                    <a:pt x="1515" y="1798"/>
                  </a:lnTo>
                  <a:lnTo>
                    <a:pt x="1482" y="1809"/>
                  </a:lnTo>
                  <a:lnTo>
                    <a:pt x="1449" y="1813"/>
                  </a:lnTo>
                  <a:lnTo>
                    <a:pt x="1414" y="1813"/>
                  </a:lnTo>
                  <a:lnTo>
                    <a:pt x="1380" y="1809"/>
                  </a:lnTo>
                  <a:lnTo>
                    <a:pt x="1347" y="1798"/>
                  </a:lnTo>
                  <a:lnTo>
                    <a:pt x="1316" y="1783"/>
                  </a:lnTo>
                  <a:lnTo>
                    <a:pt x="1286" y="1762"/>
                  </a:lnTo>
                  <a:lnTo>
                    <a:pt x="1259" y="1737"/>
                  </a:lnTo>
                  <a:lnTo>
                    <a:pt x="986" y="1441"/>
                  </a:lnTo>
                  <a:lnTo>
                    <a:pt x="934" y="1464"/>
                  </a:lnTo>
                  <a:lnTo>
                    <a:pt x="880" y="1483"/>
                  </a:lnTo>
                  <a:lnTo>
                    <a:pt x="826" y="1496"/>
                  </a:lnTo>
                  <a:lnTo>
                    <a:pt x="771" y="1504"/>
                  </a:lnTo>
                  <a:lnTo>
                    <a:pt x="716" y="1509"/>
                  </a:lnTo>
                  <a:lnTo>
                    <a:pt x="660" y="1508"/>
                  </a:lnTo>
                  <a:lnTo>
                    <a:pt x="605" y="1503"/>
                  </a:lnTo>
                  <a:lnTo>
                    <a:pt x="550" y="1493"/>
                  </a:lnTo>
                  <a:lnTo>
                    <a:pt x="496" y="1477"/>
                  </a:lnTo>
                  <a:lnTo>
                    <a:pt x="443" y="1458"/>
                  </a:lnTo>
                  <a:lnTo>
                    <a:pt x="391" y="1434"/>
                  </a:lnTo>
                  <a:lnTo>
                    <a:pt x="341" y="1404"/>
                  </a:lnTo>
                  <a:lnTo>
                    <a:pt x="293" y="1371"/>
                  </a:lnTo>
                  <a:lnTo>
                    <a:pt x="247" y="1332"/>
                  </a:lnTo>
                  <a:lnTo>
                    <a:pt x="204" y="1289"/>
                  </a:lnTo>
                  <a:lnTo>
                    <a:pt x="162" y="1240"/>
                  </a:lnTo>
                  <a:lnTo>
                    <a:pt x="126" y="1190"/>
                  </a:lnTo>
                  <a:lnTo>
                    <a:pt x="95" y="1137"/>
                  </a:lnTo>
                  <a:lnTo>
                    <a:pt x="68" y="1082"/>
                  </a:lnTo>
                  <a:lnTo>
                    <a:pt x="45" y="1024"/>
                  </a:lnTo>
                  <a:lnTo>
                    <a:pt x="27" y="966"/>
                  </a:lnTo>
                  <a:lnTo>
                    <a:pt x="13" y="906"/>
                  </a:lnTo>
                  <a:lnTo>
                    <a:pt x="4" y="846"/>
                  </a:lnTo>
                  <a:lnTo>
                    <a:pt x="0" y="785"/>
                  </a:lnTo>
                  <a:lnTo>
                    <a:pt x="0" y="724"/>
                  </a:lnTo>
                  <a:lnTo>
                    <a:pt x="4" y="663"/>
                  </a:lnTo>
                  <a:lnTo>
                    <a:pt x="13" y="602"/>
                  </a:lnTo>
                  <a:lnTo>
                    <a:pt x="27" y="543"/>
                  </a:lnTo>
                  <a:lnTo>
                    <a:pt x="45" y="485"/>
                  </a:lnTo>
                  <a:lnTo>
                    <a:pt x="67" y="427"/>
                  </a:lnTo>
                  <a:lnTo>
                    <a:pt x="94" y="373"/>
                  </a:lnTo>
                  <a:lnTo>
                    <a:pt x="126" y="319"/>
                  </a:lnTo>
                  <a:lnTo>
                    <a:pt x="162" y="268"/>
                  </a:lnTo>
                  <a:lnTo>
                    <a:pt x="203" y="220"/>
                  </a:lnTo>
                  <a:lnTo>
                    <a:pt x="247" y="176"/>
                  </a:lnTo>
                  <a:lnTo>
                    <a:pt x="294" y="137"/>
                  </a:lnTo>
                  <a:lnTo>
                    <a:pt x="343" y="103"/>
                  </a:lnTo>
                  <a:lnTo>
                    <a:pt x="394" y="74"/>
                  </a:lnTo>
                  <a:lnTo>
                    <a:pt x="447" y="49"/>
                  </a:lnTo>
                  <a:lnTo>
                    <a:pt x="501" y="29"/>
                  </a:lnTo>
                  <a:lnTo>
                    <a:pt x="556" y="15"/>
                  </a:lnTo>
                  <a:lnTo>
                    <a:pt x="612" y="5"/>
                  </a:lnTo>
                  <a:lnTo>
                    <a:pt x="668" y="0"/>
                  </a:lnTo>
                  <a:lnTo>
                    <a:pt x="7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291"/>
            <p:cNvSpPr>
              <a:spLocks/>
            </p:cNvSpPr>
            <p:nvPr/>
          </p:nvSpPr>
          <p:spPr bwMode="auto">
            <a:xfrm>
              <a:off x="2811463" y="4335463"/>
              <a:ext cx="217488" cy="274638"/>
            </a:xfrm>
            <a:custGeom>
              <a:avLst/>
              <a:gdLst>
                <a:gd name="T0" fmla="*/ 459 w 1508"/>
                <a:gd name="T1" fmla="*/ 30 h 2083"/>
                <a:gd name="T2" fmla="*/ 619 w 1508"/>
                <a:gd name="T3" fmla="*/ 254 h 2083"/>
                <a:gd name="T4" fmla="*/ 841 w 1508"/>
                <a:gd name="T5" fmla="*/ 542 h 2083"/>
                <a:gd name="T6" fmla="*/ 960 w 1508"/>
                <a:gd name="T7" fmla="*/ 441 h 2083"/>
                <a:gd name="T8" fmla="*/ 1249 w 1508"/>
                <a:gd name="T9" fmla="*/ 400 h 2083"/>
                <a:gd name="T10" fmla="*/ 1340 w 1508"/>
                <a:gd name="T11" fmla="*/ 564 h 2083"/>
                <a:gd name="T12" fmla="*/ 1411 w 1508"/>
                <a:gd name="T13" fmla="*/ 741 h 2083"/>
                <a:gd name="T14" fmla="*/ 1464 w 1508"/>
                <a:gd name="T15" fmla="*/ 927 h 2083"/>
                <a:gd name="T16" fmla="*/ 1497 w 1508"/>
                <a:gd name="T17" fmla="*/ 1121 h 2083"/>
                <a:gd name="T18" fmla="*/ 1508 w 1508"/>
                <a:gd name="T19" fmla="*/ 1322 h 2083"/>
                <a:gd name="T20" fmla="*/ 1497 w 1508"/>
                <a:gd name="T21" fmla="*/ 1526 h 2083"/>
                <a:gd name="T22" fmla="*/ 1463 w 1508"/>
                <a:gd name="T23" fmla="*/ 1720 h 2083"/>
                <a:gd name="T24" fmla="*/ 1409 w 1508"/>
                <a:gd name="T25" fmla="*/ 1907 h 2083"/>
                <a:gd name="T26" fmla="*/ 1337 w 1508"/>
                <a:gd name="T27" fmla="*/ 2083 h 2083"/>
                <a:gd name="T28" fmla="*/ 1349 w 1508"/>
                <a:gd name="T29" fmla="*/ 1945 h 2083"/>
                <a:gd name="T30" fmla="*/ 1341 w 1508"/>
                <a:gd name="T31" fmla="*/ 1808 h 2083"/>
                <a:gd name="T32" fmla="*/ 1313 w 1508"/>
                <a:gd name="T33" fmla="*/ 1675 h 2083"/>
                <a:gd name="T34" fmla="*/ 1266 w 1508"/>
                <a:gd name="T35" fmla="*/ 1547 h 2083"/>
                <a:gd name="T36" fmla="*/ 1201 w 1508"/>
                <a:gd name="T37" fmla="*/ 1429 h 2083"/>
                <a:gd name="T38" fmla="*/ 1117 w 1508"/>
                <a:gd name="T39" fmla="*/ 1321 h 2083"/>
                <a:gd name="T40" fmla="*/ 1021 w 1508"/>
                <a:gd name="T41" fmla="*/ 1233 h 2083"/>
                <a:gd name="T42" fmla="*/ 915 w 1508"/>
                <a:gd name="T43" fmla="*/ 1162 h 2083"/>
                <a:gd name="T44" fmla="*/ 801 w 1508"/>
                <a:gd name="T45" fmla="*/ 1111 h 2083"/>
                <a:gd name="T46" fmla="*/ 680 w 1508"/>
                <a:gd name="T47" fmla="*/ 1080 h 2083"/>
                <a:gd name="T48" fmla="*/ 554 w 1508"/>
                <a:gd name="T49" fmla="*/ 1069 h 2083"/>
                <a:gd name="T50" fmla="*/ 416 w 1508"/>
                <a:gd name="T51" fmla="*/ 1082 h 2083"/>
                <a:gd name="T52" fmla="*/ 283 w 1508"/>
                <a:gd name="T53" fmla="*/ 1120 h 2083"/>
                <a:gd name="T54" fmla="*/ 160 w 1508"/>
                <a:gd name="T55" fmla="*/ 1182 h 2083"/>
                <a:gd name="T56" fmla="*/ 591 w 1508"/>
                <a:gd name="T57" fmla="*/ 812 h 2083"/>
                <a:gd name="T58" fmla="*/ 751 w 1508"/>
                <a:gd name="T59" fmla="*/ 755 h 2083"/>
                <a:gd name="T60" fmla="*/ 500 w 1508"/>
                <a:gd name="T61" fmla="*/ 407 h 2083"/>
                <a:gd name="T62" fmla="*/ 338 w 1508"/>
                <a:gd name="T63" fmla="*/ 367 h 2083"/>
                <a:gd name="T64" fmla="*/ 175 w 1508"/>
                <a:gd name="T65" fmla="*/ 519 h 2083"/>
                <a:gd name="T66" fmla="*/ 0 w 1508"/>
                <a:gd name="T67" fmla="*/ 375 h 2083"/>
                <a:gd name="T68" fmla="*/ 166 w 1508"/>
                <a:gd name="T69" fmla="*/ 151 h 2083"/>
                <a:gd name="T70" fmla="*/ 287 w 1508"/>
                <a:gd name="T71" fmla="*/ 289 h 2083"/>
                <a:gd name="T72" fmla="*/ 445 w 1508"/>
                <a:gd name="T73" fmla="*/ 351 h 2083"/>
                <a:gd name="T74" fmla="*/ 453 w 1508"/>
                <a:gd name="T75" fmla="*/ 220 h 2083"/>
                <a:gd name="T76" fmla="*/ 316 w 1508"/>
                <a:gd name="T77" fmla="*/ 0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08" h="2083">
                  <a:moveTo>
                    <a:pt x="316" y="0"/>
                  </a:moveTo>
                  <a:lnTo>
                    <a:pt x="459" y="30"/>
                  </a:lnTo>
                  <a:lnTo>
                    <a:pt x="582" y="149"/>
                  </a:lnTo>
                  <a:lnTo>
                    <a:pt x="619" y="254"/>
                  </a:lnTo>
                  <a:lnTo>
                    <a:pt x="647" y="352"/>
                  </a:lnTo>
                  <a:lnTo>
                    <a:pt x="841" y="542"/>
                  </a:lnTo>
                  <a:lnTo>
                    <a:pt x="891" y="559"/>
                  </a:lnTo>
                  <a:lnTo>
                    <a:pt x="960" y="441"/>
                  </a:lnTo>
                  <a:lnTo>
                    <a:pt x="1204" y="417"/>
                  </a:lnTo>
                  <a:lnTo>
                    <a:pt x="1249" y="400"/>
                  </a:lnTo>
                  <a:lnTo>
                    <a:pt x="1297" y="481"/>
                  </a:lnTo>
                  <a:lnTo>
                    <a:pt x="1340" y="564"/>
                  </a:lnTo>
                  <a:lnTo>
                    <a:pt x="1378" y="651"/>
                  </a:lnTo>
                  <a:lnTo>
                    <a:pt x="1411" y="741"/>
                  </a:lnTo>
                  <a:lnTo>
                    <a:pt x="1440" y="832"/>
                  </a:lnTo>
                  <a:lnTo>
                    <a:pt x="1464" y="927"/>
                  </a:lnTo>
                  <a:lnTo>
                    <a:pt x="1483" y="1022"/>
                  </a:lnTo>
                  <a:lnTo>
                    <a:pt x="1497" y="1121"/>
                  </a:lnTo>
                  <a:lnTo>
                    <a:pt x="1505" y="1221"/>
                  </a:lnTo>
                  <a:lnTo>
                    <a:pt x="1508" y="1322"/>
                  </a:lnTo>
                  <a:lnTo>
                    <a:pt x="1505" y="1425"/>
                  </a:lnTo>
                  <a:lnTo>
                    <a:pt x="1497" y="1526"/>
                  </a:lnTo>
                  <a:lnTo>
                    <a:pt x="1483" y="1623"/>
                  </a:lnTo>
                  <a:lnTo>
                    <a:pt x="1463" y="1720"/>
                  </a:lnTo>
                  <a:lnTo>
                    <a:pt x="1439" y="1815"/>
                  </a:lnTo>
                  <a:lnTo>
                    <a:pt x="1409" y="1907"/>
                  </a:lnTo>
                  <a:lnTo>
                    <a:pt x="1375" y="1996"/>
                  </a:lnTo>
                  <a:lnTo>
                    <a:pt x="1337" y="2083"/>
                  </a:lnTo>
                  <a:lnTo>
                    <a:pt x="1345" y="2015"/>
                  </a:lnTo>
                  <a:lnTo>
                    <a:pt x="1349" y="1945"/>
                  </a:lnTo>
                  <a:lnTo>
                    <a:pt x="1347" y="1877"/>
                  </a:lnTo>
                  <a:lnTo>
                    <a:pt x="1341" y="1808"/>
                  </a:lnTo>
                  <a:lnTo>
                    <a:pt x="1329" y="1741"/>
                  </a:lnTo>
                  <a:lnTo>
                    <a:pt x="1313" y="1675"/>
                  </a:lnTo>
                  <a:lnTo>
                    <a:pt x="1293" y="1610"/>
                  </a:lnTo>
                  <a:lnTo>
                    <a:pt x="1266" y="1547"/>
                  </a:lnTo>
                  <a:lnTo>
                    <a:pt x="1236" y="1486"/>
                  </a:lnTo>
                  <a:lnTo>
                    <a:pt x="1201" y="1429"/>
                  </a:lnTo>
                  <a:lnTo>
                    <a:pt x="1161" y="1373"/>
                  </a:lnTo>
                  <a:lnTo>
                    <a:pt x="1117" y="1321"/>
                  </a:lnTo>
                  <a:lnTo>
                    <a:pt x="1071" y="1276"/>
                  </a:lnTo>
                  <a:lnTo>
                    <a:pt x="1021" y="1233"/>
                  </a:lnTo>
                  <a:lnTo>
                    <a:pt x="969" y="1195"/>
                  </a:lnTo>
                  <a:lnTo>
                    <a:pt x="915" y="1162"/>
                  </a:lnTo>
                  <a:lnTo>
                    <a:pt x="859" y="1134"/>
                  </a:lnTo>
                  <a:lnTo>
                    <a:pt x="801" y="1111"/>
                  </a:lnTo>
                  <a:lnTo>
                    <a:pt x="741" y="1093"/>
                  </a:lnTo>
                  <a:lnTo>
                    <a:pt x="680" y="1080"/>
                  </a:lnTo>
                  <a:lnTo>
                    <a:pt x="617" y="1072"/>
                  </a:lnTo>
                  <a:lnTo>
                    <a:pt x="554" y="1069"/>
                  </a:lnTo>
                  <a:lnTo>
                    <a:pt x="484" y="1072"/>
                  </a:lnTo>
                  <a:lnTo>
                    <a:pt x="416" y="1082"/>
                  </a:lnTo>
                  <a:lnTo>
                    <a:pt x="349" y="1098"/>
                  </a:lnTo>
                  <a:lnTo>
                    <a:pt x="283" y="1120"/>
                  </a:lnTo>
                  <a:lnTo>
                    <a:pt x="220" y="1148"/>
                  </a:lnTo>
                  <a:lnTo>
                    <a:pt x="160" y="1182"/>
                  </a:lnTo>
                  <a:lnTo>
                    <a:pt x="338" y="952"/>
                  </a:lnTo>
                  <a:lnTo>
                    <a:pt x="591" y="812"/>
                  </a:lnTo>
                  <a:lnTo>
                    <a:pt x="738" y="833"/>
                  </a:lnTo>
                  <a:lnTo>
                    <a:pt x="751" y="755"/>
                  </a:lnTo>
                  <a:lnTo>
                    <a:pt x="570" y="556"/>
                  </a:lnTo>
                  <a:lnTo>
                    <a:pt x="500" y="407"/>
                  </a:lnTo>
                  <a:lnTo>
                    <a:pt x="400" y="407"/>
                  </a:lnTo>
                  <a:lnTo>
                    <a:pt x="338" y="367"/>
                  </a:lnTo>
                  <a:lnTo>
                    <a:pt x="203" y="345"/>
                  </a:lnTo>
                  <a:lnTo>
                    <a:pt x="175" y="519"/>
                  </a:lnTo>
                  <a:lnTo>
                    <a:pt x="12" y="484"/>
                  </a:lnTo>
                  <a:lnTo>
                    <a:pt x="0" y="375"/>
                  </a:lnTo>
                  <a:lnTo>
                    <a:pt x="125" y="345"/>
                  </a:lnTo>
                  <a:lnTo>
                    <a:pt x="166" y="151"/>
                  </a:lnTo>
                  <a:lnTo>
                    <a:pt x="291" y="207"/>
                  </a:lnTo>
                  <a:lnTo>
                    <a:pt x="287" y="289"/>
                  </a:lnTo>
                  <a:lnTo>
                    <a:pt x="382" y="332"/>
                  </a:lnTo>
                  <a:lnTo>
                    <a:pt x="445" y="351"/>
                  </a:lnTo>
                  <a:lnTo>
                    <a:pt x="522" y="308"/>
                  </a:lnTo>
                  <a:lnTo>
                    <a:pt x="453" y="220"/>
                  </a:lnTo>
                  <a:lnTo>
                    <a:pt x="313" y="71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92"/>
            <p:cNvSpPr>
              <a:spLocks/>
            </p:cNvSpPr>
            <p:nvPr/>
          </p:nvSpPr>
          <p:spPr bwMode="auto">
            <a:xfrm>
              <a:off x="2786063" y="4497388"/>
              <a:ext cx="30163" cy="26988"/>
            </a:xfrm>
            <a:custGeom>
              <a:avLst/>
              <a:gdLst>
                <a:gd name="T0" fmla="*/ 118 w 208"/>
                <a:gd name="T1" fmla="*/ 0 h 197"/>
                <a:gd name="T2" fmla="*/ 208 w 208"/>
                <a:gd name="T3" fmla="*/ 45 h 197"/>
                <a:gd name="T4" fmla="*/ 186 w 208"/>
                <a:gd name="T5" fmla="*/ 66 h 197"/>
                <a:gd name="T6" fmla="*/ 165 w 208"/>
                <a:gd name="T7" fmla="*/ 89 h 197"/>
                <a:gd name="T8" fmla="*/ 147 w 208"/>
                <a:gd name="T9" fmla="*/ 109 h 197"/>
                <a:gd name="T10" fmla="*/ 130 w 208"/>
                <a:gd name="T11" fmla="*/ 131 h 197"/>
                <a:gd name="T12" fmla="*/ 81 w 208"/>
                <a:gd name="T13" fmla="*/ 132 h 197"/>
                <a:gd name="T14" fmla="*/ 29 w 208"/>
                <a:gd name="T15" fmla="*/ 197 h 197"/>
                <a:gd name="T16" fmla="*/ 0 w 208"/>
                <a:gd name="T17" fmla="*/ 61 h 197"/>
                <a:gd name="T18" fmla="*/ 118 w 208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97">
                  <a:moveTo>
                    <a:pt x="118" y="0"/>
                  </a:moveTo>
                  <a:lnTo>
                    <a:pt x="208" y="45"/>
                  </a:lnTo>
                  <a:lnTo>
                    <a:pt x="186" y="66"/>
                  </a:lnTo>
                  <a:lnTo>
                    <a:pt x="165" y="89"/>
                  </a:lnTo>
                  <a:lnTo>
                    <a:pt x="147" y="109"/>
                  </a:lnTo>
                  <a:lnTo>
                    <a:pt x="130" y="131"/>
                  </a:lnTo>
                  <a:lnTo>
                    <a:pt x="81" y="132"/>
                  </a:lnTo>
                  <a:lnTo>
                    <a:pt x="29" y="197"/>
                  </a:lnTo>
                  <a:lnTo>
                    <a:pt x="0" y="6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93"/>
            <p:cNvSpPr>
              <a:spLocks/>
            </p:cNvSpPr>
            <p:nvPr/>
          </p:nvSpPr>
          <p:spPr bwMode="auto">
            <a:xfrm>
              <a:off x="2860675" y="4702175"/>
              <a:ext cx="52388" cy="20638"/>
            </a:xfrm>
            <a:custGeom>
              <a:avLst/>
              <a:gdLst>
                <a:gd name="T0" fmla="*/ 368 w 368"/>
                <a:gd name="T1" fmla="*/ 0 h 153"/>
                <a:gd name="T2" fmla="*/ 298 w 368"/>
                <a:gd name="T3" fmla="*/ 38 h 153"/>
                <a:gd name="T4" fmla="*/ 227 w 368"/>
                <a:gd name="T5" fmla="*/ 73 h 153"/>
                <a:gd name="T6" fmla="*/ 152 w 368"/>
                <a:gd name="T7" fmla="*/ 105 h 153"/>
                <a:gd name="T8" fmla="*/ 77 w 368"/>
                <a:gd name="T9" fmla="*/ 131 h 153"/>
                <a:gd name="T10" fmla="*/ 0 w 368"/>
                <a:gd name="T11" fmla="*/ 153 h 153"/>
                <a:gd name="T12" fmla="*/ 28 w 368"/>
                <a:gd name="T13" fmla="*/ 44 h 153"/>
                <a:gd name="T14" fmla="*/ 83 w 368"/>
                <a:gd name="T15" fmla="*/ 5 h 153"/>
                <a:gd name="T16" fmla="*/ 148 w 368"/>
                <a:gd name="T17" fmla="*/ 13 h 153"/>
                <a:gd name="T18" fmla="*/ 215 w 368"/>
                <a:gd name="T19" fmla="*/ 16 h 153"/>
                <a:gd name="T20" fmla="*/ 266 w 368"/>
                <a:gd name="T21" fmla="*/ 14 h 153"/>
                <a:gd name="T22" fmla="*/ 317 w 368"/>
                <a:gd name="T23" fmla="*/ 9 h 153"/>
                <a:gd name="T24" fmla="*/ 368 w 368"/>
                <a:gd name="T2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153">
                  <a:moveTo>
                    <a:pt x="368" y="0"/>
                  </a:moveTo>
                  <a:lnTo>
                    <a:pt x="298" y="38"/>
                  </a:lnTo>
                  <a:lnTo>
                    <a:pt x="227" y="73"/>
                  </a:lnTo>
                  <a:lnTo>
                    <a:pt x="152" y="105"/>
                  </a:lnTo>
                  <a:lnTo>
                    <a:pt x="77" y="131"/>
                  </a:lnTo>
                  <a:lnTo>
                    <a:pt x="0" y="153"/>
                  </a:lnTo>
                  <a:lnTo>
                    <a:pt x="28" y="44"/>
                  </a:lnTo>
                  <a:lnTo>
                    <a:pt x="83" y="5"/>
                  </a:lnTo>
                  <a:lnTo>
                    <a:pt x="148" y="13"/>
                  </a:lnTo>
                  <a:lnTo>
                    <a:pt x="215" y="16"/>
                  </a:lnTo>
                  <a:lnTo>
                    <a:pt x="266" y="14"/>
                  </a:lnTo>
                  <a:lnTo>
                    <a:pt x="317" y="9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294"/>
            <p:cNvSpPr>
              <a:spLocks/>
            </p:cNvSpPr>
            <p:nvPr/>
          </p:nvSpPr>
          <p:spPr bwMode="auto">
            <a:xfrm>
              <a:off x="2587625" y="4395788"/>
              <a:ext cx="249238" cy="333375"/>
            </a:xfrm>
            <a:custGeom>
              <a:avLst/>
              <a:gdLst>
                <a:gd name="T0" fmla="*/ 210 w 1723"/>
                <a:gd name="T1" fmla="*/ 95 h 2519"/>
                <a:gd name="T2" fmla="*/ 468 w 1723"/>
                <a:gd name="T3" fmla="*/ 157 h 2519"/>
                <a:gd name="T4" fmla="*/ 884 w 1723"/>
                <a:gd name="T5" fmla="*/ 389 h 2519"/>
                <a:gd name="T6" fmla="*/ 1103 w 1723"/>
                <a:gd name="T7" fmla="*/ 976 h 2519"/>
                <a:gd name="T8" fmla="*/ 1141 w 1723"/>
                <a:gd name="T9" fmla="*/ 862 h 2519"/>
                <a:gd name="T10" fmla="*/ 1389 w 1723"/>
                <a:gd name="T11" fmla="*/ 1094 h 2519"/>
                <a:gd name="T12" fmla="*/ 1344 w 1723"/>
                <a:gd name="T13" fmla="*/ 1213 h 2519"/>
                <a:gd name="T14" fmla="*/ 1316 w 1723"/>
                <a:gd name="T15" fmla="*/ 1341 h 2519"/>
                <a:gd name="T16" fmla="*/ 1307 w 1723"/>
                <a:gd name="T17" fmla="*/ 1472 h 2519"/>
                <a:gd name="T18" fmla="*/ 1317 w 1723"/>
                <a:gd name="T19" fmla="*/ 1609 h 2519"/>
                <a:gd name="T20" fmla="*/ 1346 w 1723"/>
                <a:gd name="T21" fmla="*/ 1741 h 2519"/>
                <a:gd name="T22" fmla="*/ 1394 w 1723"/>
                <a:gd name="T23" fmla="*/ 1865 h 2519"/>
                <a:gd name="T24" fmla="*/ 1459 w 1723"/>
                <a:gd name="T25" fmla="*/ 1979 h 2519"/>
                <a:gd name="T26" fmla="*/ 1541 w 1723"/>
                <a:gd name="T27" fmla="*/ 2083 h 2519"/>
                <a:gd name="T28" fmla="*/ 1628 w 1723"/>
                <a:gd name="T29" fmla="*/ 2165 h 2519"/>
                <a:gd name="T30" fmla="*/ 1723 w 1723"/>
                <a:gd name="T31" fmla="*/ 2230 h 2519"/>
                <a:gd name="T32" fmla="*/ 1714 w 1723"/>
                <a:gd name="T33" fmla="*/ 2268 h 2519"/>
                <a:gd name="T34" fmla="*/ 1708 w 1723"/>
                <a:gd name="T35" fmla="*/ 2294 h 2519"/>
                <a:gd name="T36" fmla="*/ 1706 w 1723"/>
                <a:gd name="T37" fmla="*/ 2304 h 2519"/>
                <a:gd name="T38" fmla="*/ 1659 w 1723"/>
                <a:gd name="T39" fmla="*/ 2513 h 2519"/>
                <a:gd name="T40" fmla="*/ 1530 w 1723"/>
                <a:gd name="T41" fmla="*/ 2519 h 2519"/>
                <a:gd name="T42" fmla="*/ 1338 w 1723"/>
                <a:gd name="T43" fmla="*/ 2506 h 2519"/>
                <a:gd name="T44" fmla="*/ 1154 w 1723"/>
                <a:gd name="T45" fmla="*/ 2468 h 2519"/>
                <a:gd name="T46" fmla="*/ 977 w 1723"/>
                <a:gd name="T47" fmla="*/ 2407 h 2519"/>
                <a:gd name="T48" fmla="*/ 810 w 1723"/>
                <a:gd name="T49" fmla="*/ 2325 h 2519"/>
                <a:gd name="T50" fmla="*/ 656 w 1723"/>
                <a:gd name="T51" fmla="*/ 2222 h 2519"/>
                <a:gd name="T52" fmla="*/ 514 w 1723"/>
                <a:gd name="T53" fmla="*/ 2101 h 2519"/>
                <a:gd name="T54" fmla="*/ 387 w 1723"/>
                <a:gd name="T55" fmla="*/ 1963 h 2519"/>
                <a:gd name="T56" fmla="*/ 274 w 1723"/>
                <a:gd name="T57" fmla="*/ 1809 h 2519"/>
                <a:gd name="T58" fmla="*/ 180 w 1723"/>
                <a:gd name="T59" fmla="*/ 1641 h 2519"/>
                <a:gd name="T60" fmla="*/ 103 w 1723"/>
                <a:gd name="T61" fmla="*/ 1461 h 2519"/>
                <a:gd name="T62" fmla="*/ 47 w 1723"/>
                <a:gd name="T63" fmla="*/ 1270 h 2519"/>
                <a:gd name="T64" fmla="*/ 12 w 1723"/>
                <a:gd name="T65" fmla="*/ 1070 h 2519"/>
                <a:gd name="T66" fmla="*/ 0 w 1723"/>
                <a:gd name="T67" fmla="*/ 862 h 2519"/>
                <a:gd name="T68" fmla="*/ 11 w 1723"/>
                <a:gd name="T69" fmla="*/ 662 h 2519"/>
                <a:gd name="T70" fmla="*/ 44 w 1723"/>
                <a:gd name="T71" fmla="*/ 470 h 2519"/>
                <a:gd name="T72" fmla="*/ 96 w 1723"/>
                <a:gd name="T73" fmla="*/ 285 h 2519"/>
                <a:gd name="T74" fmla="*/ 168 w 1723"/>
                <a:gd name="T75" fmla="*/ 111 h 2519"/>
                <a:gd name="T76" fmla="*/ 320 w 1723"/>
                <a:gd name="T77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23" h="2519">
                  <a:moveTo>
                    <a:pt x="320" y="0"/>
                  </a:moveTo>
                  <a:lnTo>
                    <a:pt x="210" y="95"/>
                  </a:lnTo>
                  <a:lnTo>
                    <a:pt x="296" y="157"/>
                  </a:lnTo>
                  <a:lnTo>
                    <a:pt x="468" y="157"/>
                  </a:lnTo>
                  <a:lnTo>
                    <a:pt x="724" y="107"/>
                  </a:lnTo>
                  <a:lnTo>
                    <a:pt x="884" y="389"/>
                  </a:lnTo>
                  <a:lnTo>
                    <a:pt x="884" y="655"/>
                  </a:lnTo>
                  <a:lnTo>
                    <a:pt x="1103" y="976"/>
                  </a:lnTo>
                  <a:lnTo>
                    <a:pt x="1141" y="976"/>
                  </a:lnTo>
                  <a:lnTo>
                    <a:pt x="1141" y="862"/>
                  </a:lnTo>
                  <a:lnTo>
                    <a:pt x="1225" y="1054"/>
                  </a:lnTo>
                  <a:lnTo>
                    <a:pt x="1389" y="1094"/>
                  </a:lnTo>
                  <a:lnTo>
                    <a:pt x="1365" y="1153"/>
                  </a:lnTo>
                  <a:lnTo>
                    <a:pt x="1344" y="1213"/>
                  </a:lnTo>
                  <a:lnTo>
                    <a:pt x="1328" y="1277"/>
                  </a:lnTo>
                  <a:lnTo>
                    <a:pt x="1316" y="1341"/>
                  </a:lnTo>
                  <a:lnTo>
                    <a:pt x="1309" y="1406"/>
                  </a:lnTo>
                  <a:lnTo>
                    <a:pt x="1307" y="1472"/>
                  </a:lnTo>
                  <a:lnTo>
                    <a:pt x="1309" y="1542"/>
                  </a:lnTo>
                  <a:lnTo>
                    <a:pt x="1317" y="1609"/>
                  </a:lnTo>
                  <a:lnTo>
                    <a:pt x="1329" y="1676"/>
                  </a:lnTo>
                  <a:lnTo>
                    <a:pt x="1346" y="1741"/>
                  </a:lnTo>
                  <a:lnTo>
                    <a:pt x="1368" y="1803"/>
                  </a:lnTo>
                  <a:lnTo>
                    <a:pt x="1394" y="1865"/>
                  </a:lnTo>
                  <a:lnTo>
                    <a:pt x="1424" y="1923"/>
                  </a:lnTo>
                  <a:lnTo>
                    <a:pt x="1459" y="1979"/>
                  </a:lnTo>
                  <a:lnTo>
                    <a:pt x="1498" y="2032"/>
                  </a:lnTo>
                  <a:lnTo>
                    <a:pt x="1541" y="2083"/>
                  </a:lnTo>
                  <a:lnTo>
                    <a:pt x="1583" y="2126"/>
                  </a:lnTo>
                  <a:lnTo>
                    <a:pt x="1628" y="2165"/>
                  </a:lnTo>
                  <a:lnTo>
                    <a:pt x="1675" y="2200"/>
                  </a:lnTo>
                  <a:lnTo>
                    <a:pt x="1723" y="2230"/>
                  </a:lnTo>
                  <a:lnTo>
                    <a:pt x="1718" y="2251"/>
                  </a:lnTo>
                  <a:lnTo>
                    <a:pt x="1714" y="2268"/>
                  </a:lnTo>
                  <a:lnTo>
                    <a:pt x="1711" y="2283"/>
                  </a:lnTo>
                  <a:lnTo>
                    <a:pt x="1708" y="2294"/>
                  </a:lnTo>
                  <a:lnTo>
                    <a:pt x="1706" y="2302"/>
                  </a:lnTo>
                  <a:lnTo>
                    <a:pt x="1706" y="2304"/>
                  </a:lnTo>
                  <a:lnTo>
                    <a:pt x="1722" y="2505"/>
                  </a:lnTo>
                  <a:lnTo>
                    <a:pt x="1659" y="2513"/>
                  </a:lnTo>
                  <a:lnTo>
                    <a:pt x="1594" y="2517"/>
                  </a:lnTo>
                  <a:lnTo>
                    <a:pt x="1530" y="2519"/>
                  </a:lnTo>
                  <a:lnTo>
                    <a:pt x="1433" y="2516"/>
                  </a:lnTo>
                  <a:lnTo>
                    <a:pt x="1338" y="2506"/>
                  </a:lnTo>
                  <a:lnTo>
                    <a:pt x="1245" y="2490"/>
                  </a:lnTo>
                  <a:lnTo>
                    <a:pt x="1154" y="2468"/>
                  </a:lnTo>
                  <a:lnTo>
                    <a:pt x="1064" y="2441"/>
                  </a:lnTo>
                  <a:lnTo>
                    <a:pt x="977" y="2407"/>
                  </a:lnTo>
                  <a:lnTo>
                    <a:pt x="893" y="2369"/>
                  </a:lnTo>
                  <a:lnTo>
                    <a:pt x="810" y="2325"/>
                  </a:lnTo>
                  <a:lnTo>
                    <a:pt x="732" y="2276"/>
                  </a:lnTo>
                  <a:lnTo>
                    <a:pt x="656" y="2222"/>
                  </a:lnTo>
                  <a:lnTo>
                    <a:pt x="583" y="2164"/>
                  </a:lnTo>
                  <a:lnTo>
                    <a:pt x="514" y="2101"/>
                  </a:lnTo>
                  <a:lnTo>
                    <a:pt x="448" y="2034"/>
                  </a:lnTo>
                  <a:lnTo>
                    <a:pt x="387" y="1963"/>
                  </a:lnTo>
                  <a:lnTo>
                    <a:pt x="328" y="1888"/>
                  </a:lnTo>
                  <a:lnTo>
                    <a:pt x="274" y="1809"/>
                  </a:lnTo>
                  <a:lnTo>
                    <a:pt x="225" y="1727"/>
                  </a:lnTo>
                  <a:lnTo>
                    <a:pt x="180" y="1641"/>
                  </a:lnTo>
                  <a:lnTo>
                    <a:pt x="139" y="1553"/>
                  </a:lnTo>
                  <a:lnTo>
                    <a:pt x="103" y="1461"/>
                  </a:lnTo>
                  <a:lnTo>
                    <a:pt x="72" y="1367"/>
                  </a:lnTo>
                  <a:lnTo>
                    <a:pt x="47" y="1270"/>
                  </a:lnTo>
                  <a:lnTo>
                    <a:pt x="27" y="1171"/>
                  </a:lnTo>
                  <a:lnTo>
                    <a:pt x="12" y="1070"/>
                  </a:lnTo>
                  <a:lnTo>
                    <a:pt x="3" y="968"/>
                  </a:lnTo>
                  <a:lnTo>
                    <a:pt x="0" y="862"/>
                  </a:lnTo>
                  <a:lnTo>
                    <a:pt x="3" y="761"/>
                  </a:lnTo>
                  <a:lnTo>
                    <a:pt x="11" y="662"/>
                  </a:lnTo>
                  <a:lnTo>
                    <a:pt x="25" y="565"/>
                  </a:lnTo>
                  <a:lnTo>
                    <a:pt x="44" y="470"/>
                  </a:lnTo>
                  <a:lnTo>
                    <a:pt x="68" y="376"/>
                  </a:lnTo>
                  <a:lnTo>
                    <a:pt x="96" y="285"/>
                  </a:lnTo>
                  <a:lnTo>
                    <a:pt x="131" y="197"/>
                  </a:lnTo>
                  <a:lnTo>
                    <a:pt x="168" y="111"/>
                  </a:lnTo>
                  <a:lnTo>
                    <a:pt x="210" y="27"/>
                  </a:lnTo>
                  <a:lnTo>
                    <a:pt x="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295"/>
            <p:cNvSpPr>
              <a:spLocks noEditPoints="1"/>
            </p:cNvSpPr>
            <p:nvPr/>
          </p:nvSpPr>
          <p:spPr bwMode="auto">
            <a:xfrm>
              <a:off x="2638425" y="4291013"/>
              <a:ext cx="263525" cy="79375"/>
            </a:xfrm>
            <a:custGeom>
              <a:avLst/>
              <a:gdLst>
                <a:gd name="T0" fmla="*/ 782 w 1831"/>
                <a:gd name="T1" fmla="*/ 179 h 603"/>
                <a:gd name="T2" fmla="*/ 779 w 1831"/>
                <a:gd name="T3" fmla="*/ 185 h 603"/>
                <a:gd name="T4" fmla="*/ 773 w 1831"/>
                <a:gd name="T5" fmla="*/ 194 h 603"/>
                <a:gd name="T6" fmla="*/ 763 w 1831"/>
                <a:gd name="T7" fmla="*/ 204 h 603"/>
                <a:gd name="T8" fmla="*/ 750 w 1831"/>
                <a:gd name="T9" fmla="*/ 214 h 603"/>
                <a:gd name="T10" fmla="*/ 737 w 1831"/>
                <a:gd name="T11" fmla="*/ 225 h 603"/>
                <a:gd name="T12" fmla="*/ 724 w 1831"/>
                <a:gd name="T13" fmla="*/ 235 h 603"/>
                <a:gd name="T14" fmla="*/ 711 w 1831"/>
                <a:gd name="T15" fmla="*/ 246 h 603"/>
                <a:gd name="T16" fmla="*/ 699 w 1831"/>
                <a:gd name="T17" fmla="*/ 254 h 603"/>
                <a:gd name="T18" fmla="*/ 690 w 1831"/>
                <a:gd name="T19" fmla="*/ 261 h 603"/>
                <a:gd name="T20" fmla="*/ 683 w 1831"/>
                <a:gd name="T21" fmla="*/ 266 h 603"/>
                <a:gd name="T22" fmla="*/ 681 w 1831"/>
                <a:gd name="T23" fmla="*/ 267 h 603"/>
                <a:gd name="T24" fmla="*/ 782 w 1831"/>
                <a:gd name="T25" fmla="*/ 331 h 603"/>
                <a:gd name="T26" fmla="*/ 990 w 1831"/>
                <a:gd name="T27" fmla="*/ 271 h 603"/>
                <a:gd name="T28" fmla="*/ 941 w 1831"/>
                <a:gd name="T29" fmla="*/ 179 h 603"/>
                <a:gd name="T30" fmla="*/ 851 w 1831"/>
                <a:gd name="T31" fmla="*/ 210 h 603"/>
                <a:gd name="T32" fmla="*/ 782 w 1831"/>
                <a:gd name="T33" fmla="*/ 179 h 603"/>
                <a:gd name="T34" fmla="*/ 1401 w 1831"/>
                <a:gd name="T35" fmla="*/ 72 h 603"/>
                <a:gd name="T36" fmla="*/ 1244 w 1831"/>
                <a:gd name="T37" fmla="*/ 166 h 603"/>
                <a:gd name="T38" fmla="*/ 1155 w 1831"/>
                <a:gd name="T39" fmla="*/ 226 h 603"/>
                <a:gd name="T40" fmla="*/ 1217 w 1831"/>
                <a:gd name="T41" fmla="*/ 270 h 603"/>
                <a:gd name="T42" fmla="*/ 1356 w 1831"/>
                <a:gd name="T43" fmla="*/ 255 h 603"/>
                <a:gd name="T44" fmla="*/ 1502 w 1831"/>
                <a:gd name="T45" fmla="*/ 135 h 603"/>
                <a:gd name="T46" fmla="*/ 1401 w 1831"/>
                <a:gd name="T47" fmla="*/ 72 h 603"/>
                <a:gd name="T48" fmla="*/ 1180 w 1831"/>
                <a:gd name="T49" fmla="*/ 0 h 603"/>
                <a:gd name="T50" fmla="*/ 1180 w 1831"/>
                <a:gd name="T51" fmla="*/ 0 h 603"/>
                <a:gd name="T52" fmla="*/ 1267 w 1831"/>
                <a:gd name="T53" fmla="*/ 4 h 603"/>
                <a:gd name="T54" fmla="*/ 1352 w 1831"/>
                <a:gd name="T55" fmla="*/ 11 h 603"/>
                <a:gd name="T56" fmla="*/ 1436 w 1831"/>
                <a:gd name="T57" fmla="*/ 24 h 603"/>
                <a:gd name="T58" fmla="*/ 1519 w 1831"/>
                <a:gd name="T59" fmla="*/ 43 h 603"/>
                <a:gd name="T60" fmla="*/ 1600 w 1831"/>
                <a:gd name="T61" fmla="*/ 66 h 603"/>
                <a:gd name="T62" fmla="*/ 1679 w 1831"/>
                <a:gd name="T63" fmla="*/ 93 h 603"/>
                <a:gd name="T64" fmla="*/ 1756 w 1831"/>
                <a:gd name="T65" fmla="*/ 124 h 603"/>
                <a:gd name="T66" fmla="*/ 1831 w 1831"/>
                <a:gd name="T67" fmla="*/ 160 h 603"/>
                <a:gd name="T68" fmla="*/ 1776 w 1831"/>
                <a:gd name="T69" fmla="*/ 169 h 603"/>
                <a:gd name="T70" fmla="*/ 1626 w 1831"/>
                <a:gd name="T71" fmla="*/ 145 h 603"/>
                <a:gd name="T72" fmla="*/ 1521 w 1831"/>
                <a:gd name="T73" fmla="*/ 221 h 603"/>
                <a:gd name="T74" fmla="*/ 1445 w 1831"/>
                <a:gd name="T75" fmla="*/ 311 h 603"/>
                <a:gd name="T76" fmla="*/ 1171 w 1831"/>
                <a:gd name="T77" fmla="*/ 338 h 603"/>
                <a:gd name="T78" fmla="*/ 1059 w 1831"/>
                <a:gd name="T79" fmla="*/ 319 h 603"/>
                <a:gd name="T80" fmla="*/ 981 w 1831"/>
                <a:gd name="T81" fmla="*/ 449 h 603"/>
                <a:gd name="T82" fmla="*/ 757 w 1831"/>
                <a:gd name="T83" fmla="*/ 463 h 603"/>
                <a:gd name="T84" fmla="*/ 616 w 1831"/>
                <a:gd name="T85" fmla="*/ 420 h 603"/>
                <a:gd name="T86" fmla="*/ 490 w 1831"/>
                <a:gd name="T87" fmla="*/ 494 h 603"/>
                <a:gd name="T88" fmla="*/ 218 w 1831"/>
                <a:gd name="T89" fmla="*/ 535 h 603"/>
                <a:gd name="T90" fmla="*/ 0 w 1831"/>
                <a:gd name="T91" fmla="*/ 603 h 603"/>
                <a:gd name="T92" fmla="*/ 0 w 1831"/>
                <a:gd name="T93" fmla="*/ 603 h 603"/>
                <a:gd name="T94" fmla="*/ 58 w 1831"/>
                <a:gd name="T95" fmla="*/ 531 h 603"/>
                <a:gd name="T96" fmla="*/ 120 w 1831"/>
                <a:gd name="T97" fmla="*/ 463 h 603"/>
                <a:gd name="T98" fmla="*/ 185 w 1831"/>
                <a:gd name="T99" fmla="*/ 399 h 603"/>
                <a:gd name="T100" fmla="*/ 253 w 1831"/>
                <a:gd name="T101" fmla="*/ 338 h 603"/>
                <a:gd name="T102" fmla="*/ 325 w 1831"/>
                <a:gd name="T103" fmla="*/ 283 h 603"/>
                <a:gd name="T104" fmla="*/ 400 w 1831"/>
                <a:gd name="T105" fmla="*/ 232 h 603"/>
                <a:gd name="T106" fmla="*/ 477 w 1831"/>
                <a:gd name="T107" fmla="*/ 185 h 603"/>
                <a:gd name="T108" fmla="*/ 558 w 1831"/>
                <a:gd name="T109" fmla="*/ 144 h 603"/>
                <a:gd name="T110" fmla="*/ 640 w 1831"/>
                <a:gd name="T111" fmla="*/ 107 h 603"/>
                <a:gd name="T112" fmla="*/ 725 w 1831"/>
                <a:gd name="T113" fmla="*/ 75 h 603"/>
                <a:gd name="T114" fmla="*/ 813 w 1831"/>
                <a:gd name="T115" fmla="*/ 49 h 603"/>
                <a:gd name="T116" fmla="*/ 902 w 1831"/>
                <a:gd name="T117" fmla="*/ 27 h 603"/>
                <a:gd name="T118" fmla="*/ 992 w 1831"/>
                <a:gd name="T119" fmla="*/ 13 h 603"/>
                <a:gd name="T120" fmla="*/ 1086 w 1831"/>
                <a:gd name="T121" fmla="*/ 4 h 603"/>
                <a:gd name="T122" fmla="*/ 1180 w 1831"/>
                <a:gd name="T123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1" h="603">
                  <a:moveTo>
                    <a:pt x="782" y="179"/>
                  </a:moveTo>
                  <a:lnTo>
                    <a:pt x="779" y="185"/>
                  </a:lnTo>
                  <a:lnTo>
                    <a:pt x="773" y="194"/>
                  </a:lnTo>
                  <a:lnTo>
                    <a:pt x="763" y="204"/>
                  </a:lnTo>
                  <a:lnTo>
                    <a:pt x="750" y="214"/>
                  </a:lnTo>
                  <a:lnTo>
                    <a:pt x="737" y="225"/>
                  </a:lnTo>
                  <a:lnTo>
                    <a:pt x="724" y="235"/>
                  </a:lnTo>
                  <a:lnTo>
                    <a:pt x="711" y="246"/>
                  </a:lnTo>
                  <a:lnTo>
                    <a:pt x="699" y="254"/>
                  </a:lnTo>
                  <a:lnTo>
                    <a:pt x="690" y="261"/>
                  </a:lnTo>
                  <a:lnTo>
                    <a:pt x="683" y="266"/>
                  </a:lnTo>
                  <a:lnTo>
                    <a:pt x="681" y="267"/>
                  </a:lnTo>
                  <a:lnTo>
                    <a:pt x="782" y="331"/>
                  </a:lnTo>
                  <a:lnTo>
                    <a:pt x="990" y="271"/>
                  </a:lnTo>
                  <a:lnTo>
                    <a:pt x="941" y="179"/>
                  </a:lnTo>
                  <a:lnTo>
                    <a:pt x="851" y="210"/>
                  </a:lnTo>
                  <a:lnTo>
                    <a:pt x="782" y="179"/>
                  </a:lnTo>
                  <a:close/>
                  <a:moveTo>
                    <a:pt x="1401" y="72"/>
                  </a:moveTo>
                  <a:lnTo>
                    <a:pt x="1244" y="166"/>
                  </a:lnTo>
                  <a:lnTo>
                    <a:pt x="1155" y="226"/>
                  </a:lnTo>
                  <a:lnTo>
                    <a:pt x="1217" y="270"/>
                  </a:lnTo>
                  <a:lnTo>
                    <a:pt x="1356" y="255"/>
                  </a:lnTo>
                  <a:lnTo>
                    <a:pt x="1502" y="135"/>
                  </a:lnTo>
                  <a:lnTo>
                    <a:pt x="1401" y="72"/>
                  </a:lnTo>
                  <a:close/>
                  <a:moveTo>
                    <a:pt x="1180" y="0"/>
                  </a:moveTo>
                  <a:lnTo>
                    <a:pt x="1180" y="0"/>
                  </a:lnTo>
                  <a:lnTo>
                    <a:pt x="1267" y="4"/>
                  </a:lnTo>
                  <a:lnTo>
                    <a:pt x="1352" y="11"/>
                  </a:lnTo>
                  <a:lnTo>
                    <a:pt x="1436" y="24"/>
                  </a:lnTo>
                  <a:lnTo>
                    <a:pt x="1519" y="43"/>
                  </a:lnTo>
                  <a:lnTo>
                    <a:pt x="1600" y="66"/>
                  </a:lnTo>
                  <a:lnTo>
                    <a:pt x="1679" y="93"/>
                  </a:lnTo>
                  <a:lnTo>
                    <a:pt x="1756" y="124"/>
                  </a:lnTo>
                  <a:lnTo>
                    <a:pt x="1831" y="160"/>
                  </a:lnTo>
                  <a:lnTo>
                    <a:pt x="1776" y="169"/>
                  </a:lnTo>
                  <a:lnTo>
                    <a:pt x="1626" y="145"/>
                  </a:lnTo>
                  <a:lnTo>
                    <a:pt x="1521" y="221"/>
                  </a:lnTo>
                  <a:lnTo>
                    <a:pt x="1445" y="311"/>
                  </a:lnTo>
                  <a:lnTo>
                    <a:pt x="1171" y="338"/>
                  </a:lnTo>
                  <a:lnTo>
                    <a:pt x="1059" y="319"/>
                  </a:lnTo>
                  <a:lnTo>
                    <a:pt x="981" y="449"/>
                  </a:lnTo>
                  <a:lnTo>
                    <a:pt x="757" y="463"/>
                  </a:lnTo>
                  <a:lnTo>
                    <a:pt x="616" y="420"/>
                  </a:lnTo>
                  <a:lnTo>
                    <a:pt x="490" y="494"/>
                  </a:lnTo>
                  <a:lnTo>
                    <a:pt x="218" y="535"/>
                  </a:lnTo>
                  <a:lnTo>
                    <a:pt x="0" y="603"/>
                  </a:lnTo>
                  <a:lnTo>
                    <a:pt x="0" y="603"/>
                  </a:lnTo>
                  <a:lnTo>
                    <a:pt x="58" y="531"/>
                  </a:lnTo>
                  <a:lnTo>
                    <a:pt x="120" y="463"/>
                  </a:lnTo>
                  <a:lnTo>
                    <a:pt x="185" y="399"/>
                  </a:lnTo>
                  <a:lnTo>
                    <a:pt x="253" y="338"/>
                  </a:lnTo>
                  <a:lnTo>
                    <a:pt x="325" y="283"/>
                  </a:lnTo>
                  <a:lnTo>
                    <a:pt x="400" y="232"/>
                  </a:lnTo>
                  <a:lnTo>
                    <a:pt x="477" y="185"/>
                  </a:lnTo>
                  <a:lnTo>
                    <a:pt x="558" y="144"/>
                  </a:lnTo>
                  <a:lnTo>
                    <a:pt x="640" y="107"/>
                  </a:lnTo>
                  <a:lnTo>
                    <a:pt x="725" y="75"/>
                  </a:lnTo>
                  <a:lnTo>
                    <a:pt x="813" y="49"/>
                  </a:lnTo>
                  <a:lnTo>
                    <a:pt x="902" y="27"/>
                  </a:lnTo>
                  <a:lnTo>
                    <a:pt x="992" y="13"/>
                  </a:lnTo>
                  <a:lnTo>
                    <a:pt x="1086" y="4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61"/>
          <p:cNvGrpSpPr/>
          <p:nvPr/>
        </p:nvGrpSpPr>
        <p:grpSpPr>
          <a:xfrm>
            <a:off x="3911025" y="5469564"/>
            <a:ext cx="218328" cy="321073"/>
            <a:chOff x="9209088" y="5059363"/>
            <a:chExt cx="300038" cy="441324"/>
          </a:xfrm>
          <a:solidFill>
            <a:schemeClr val="bg1"/>
          </a:solidFill>
        </p:grpSpPr>
        <p:sp>
          <p:nvSpPr>
            <p:cNvPr id="31" name="Freeform 412"/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413"/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414"/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415"/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416"/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417"/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Group 68"/>
          <p:cNvGrpSpPr/>
          <p:nvPr/>
        </p:nvGrpSpPr>
        <p:grpSpPr>
          <a:xfrm>
            <a:off x="6957503" y="4339851"/>
            <a:ext cx="234302" cy="272159"/>
            <a:chOff x="2593975" y="4225925"/>
            <a:chExt cx="490538" cy="569912"/>
          </a:xfrm>
          <a:solidFill>
            <a:schemeClr val="bg1"/>
          </a:solidFill>
        </p:grpSpPr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2773363" y="4384675"/>
              <a:ext cx="131763" cy="252412"/>
            </a:xfrm>
            <a:custGeom>
              <a:avLst/>
              <a:gdLst>
                <a:gd name="T0" fmla="*/ 445 w 827"/>
                <a:gd name="T1" fmla="*/ 0 h 1593"/>
                <a:gd name="T2" fmla="*/ 498 w 827"/>
                <a:gd name="T3" fmla="*/ 8 h 1593"/>
                <a:gd name="T4" fmla="*/ 515 w 827"/>
                <a:gd name="T5" fmla="*/ 47 h 1593"/>
                <a:gd name="T6" fmla="*/ 516 w 827"/>
                <a:gd name="T7" fmla="*/ 123 h 1593"/>
                <a:gd name="T8" fmla="*/ 525 w 827"/>
                <a:gd name="T9" fmla="*/ 163 h 1593"/>
                <a:gd name="T10" fmla="*/ 563 w 827"/>
                <a:gd name="T11" fmla="*/ 178 h 1593"/>
                <a:gd name="T12" fmla="*/ 691 w 827"/>
                <a:gd name="T13" fmla="*/ 207 h 1593"/>
                <a:gd name="T14" fmla="*/ 767 w 827"/>
                <a:gd name="T15" fmla="*/ 246 h 1593"/>
                <a:gd name="T16" fmla="*/ 771 w 827"/>
                <a:gd name="T17" fmla="*/ 287 h 1593"/>
                <a:gd name="T18" fmla="*/ 726 w 827"/>
                <a:gd name="T19" fmla="*/ 434 h 1593"/>
                <a:gd name="T20" fmla="*/ 700 w 827"/>
                <a:gd name="T21" fmla="*/ 455 h 1593"/>
                <a:gd name="T22" fmla="*/ 621 w 827"/>
                <a:gd name="T23" fmla="*/ 425 h 1593"/>
                <a:gd name="T24" fmla="*/ 473 w 827"/>
                <a:gd name="T25" fmla="*/ 396 h 1593"/>
                <a:gd name="T26" fmla="*/ 377 w 827"/>
                <a:gd name="T27" fmla="*/ 402 h 1593"/>
                <a:gd name="T28" fmla="*/ 315 w 827"/>
                <a:gd name="T29" fmla="*/ 437 h 1593"/>
                <a:gd name="T30" fmla="*/ 291 w 827"/>
                <a:gd name="T31" fmla="*/ 496 h 1593"/>
                <a:gd name="T32" fmla="*/ 314 w 827"/>
                <a:gd name="T33" fmla="*/ 557 h 1593"/>
                <a:gd name="T34" fmla="*/ 402 w 827"/>
                <a:gd name="T35" fmla="*/ 618 h 1593"/>
                <a:gd name="T36" fmla="*/ 572 w 827"/>
                <a:gd name="T37" fmla="*/ 691 h 1593"/>
                <a:gd name="T38" fmla="*/ 712 w 827"/>
                <a:gd name="T39" fmla="*/ 778 h 1593"/>
                <a:gd name="T40" fmla="*/ 791 w 827"/>
                <a:gd name="T41" fmla="*/ 886 h 1593"/>
                <a:gd name="T42" fmla="*/ 826 w 827"/>
                <a:gd name="T43" fmla="*/ 1009 h 1593"/>
                <a:gd name="T44" fmla="*/ 812 w 827"/>
                <a:gd name="T45" fmla="*/ 1137 h 1593"/>
                <a:gd name="T46" fmla="*/ 747 w 827"/>
                <a:gd name="T47" fmla="*/ 1256 h 1593"/>
                <a:gd name="T48" fmla="*/ 640 w 827"/>
                <a:gd name="T49" fmla="*/ 1345 h 1593"/>
                <a:gd name="T50" fmla="*/ 535 w 827"/>
                <a:gd name="T51" fmla="*/ 1387 h 1593"/>
                <a:gd name="T52" fmla="*/ 506 w 827"/>
                <a:gd name="T53" fmla="*/ 1423 h 1593"/>
                <a:gd name="T54" fmla="*/ 505 w 827"/>
                <a:gd name="T55" fmla="*/ 1545 h 1593"/>
                <a:gd name="T56" fmla="*/ 489 w 827"/>
                <a:gd name="T57" fmla="*/ 1585 h 1593"/>
                <a:gd name="T58" fmla="*/ 404 w 827"/>
                <a:gd name="T59" fmla="*/ 1593 h 1593"/>
                <a:gd name="T60" fmla="*/ 318 w 827"/>
                <a:gd name="T61" fmla="*/ 1584 h 1593"/>
                <a:gd name="T62" fmla="*/ 300 w 827"/>
                <a:gd name="T63" fmla="*/ 1542 h 1593"/>
                <a:gd name="T64" fmla="*/ 299 w 827"/>
                <a:gd name="T65" fmla="*/ 1446 h 1593"/>
                <a:gd name="T66" fmla="*/ 288 w 827"/>
                <a:gd name="T67" fmla="*/ 1413 h 1593"/>
                <a:gd name="T68" fmla="*/ 244 w 827"/>
                <a:gd name="T69" fmla="*/ 1401 h 1593"/>
                <a:gd name="T70" fmla="*/ 94 w 827"/>
                <a:gd name="T71" fmla="*/ 1365 h 1593"/>
                <a:gd name="T72" fmla="*/ 14 w 827"/>
                <a:gd name="T73" fmla="*/ 1325 h 1593"/>
                <a:gd name="T74" fmla="*/ 0 w 827"/>
                <a:gd name="T75" fmla="*/ 1293 h 1593"/>
                <a:gd name="T76" fmla="*/ 23 w 827"/>
                <a:gd name="T77" fmla="*/ 1198 h 1593"/>
                <a:gd name="T78" fmla="*/ 51 w 827"/>
                <a:gd name="T79" fmla="*/ 1113 h 1593"/>
                <a:gd name="T80" fmla="*/ 78 w 827"/>
                <a:gd name="T81" fmla="*/ 1102 h 1593"/>
                <a:gd name="T82" fmla="*/ 159 w 827"/>
                <a:gd name="T83" fmla="*/ 1137 h 1593"/>
                <a:gd name="T84" fmla="*/ 325 w 827"/>
                <a:gd name="T85" fmla="*/ 1180 h 1593"/>
                <a:gd name="T86" fmla="*/ 435 w 827"/>
                <a:gd name="T87" fmla="*/ 1173 h 1593"/>
                <a:gd name="T88" fmla="*/ 512 w 827"/>
                <a:gd name="T89" fmla="*/ 1132 h 1593"/>
                <a:gd name="T90" fmla="*/ 542 w 827"/>
                <a:gd name="T91" fmla="*/ 1070 h 1593"/>
                <a:gd name="T92" fmla="*/ 529 w 827"/>
                <a:gd name="T93" fmla="*/ 1004 h 1593"/>
                <a:gd name="T94" fmla="*/ 471 w 827"/>
                <a:gd name="T95" fmla="*/ 946 h 1593"/>
                <a:gd name="T96" fmla="*/ 369 w 827"/>
                <a:gd name="T97" fmla="*/ 898 h 1593"/>
                <a:gd name="T98" fmla="*/ 233 w 827"/>
                <a:gd name="T99" fmla="*/ 840 h 1593"/>
                <a:gd name="T100" fmla="*/ 126 w 827"/>
                <a:gd name="T101" fmla="*/ 772 h 1593"/>
                <a:gd name="T102" fmla="*/ 54 w 827"/>
                <a:gd name="T103" fmla="*/ 691 h 1593"/>
                <a:gd name="T104" fmla="*/ 15 w 827"/>
                <a:gd name="T105" fmla="*/ 591 h 1593"/>
                <a:gd name="T106" fmla="*/ 15 w 827"/>
                <a:gd name="T107" fmla="*/ 467 h 1593"/>
                <a:gd name="T108" fmla="*/ 58 w 827"/>
                <a:gd name="T109" fmla="*/ 351 h 1593"/>
                <a:gd name="T110" fmla="*/ 139 w 827"/>
                <a:gd name="T111" fmla="*/ 263 h 1593"/>
                <a:gd name="T112" fmla="*/ 254 w 827"/>
                <a:gd name="T113" fmla="*/ 203 h 1593"/>
                <a:gd name="T114" fmla="*/ 300 w 827"/>
                <a:gd name="T115" fmla="*/ 183 h 1593"/>
                <a:gd name="T116" fmla="*/ 314 w 827"/>
                <a:gd name="T117" fmla="*/ 156 h 1593"/>
                <a:gd name="T118" fmla="*/ 315 w 827"/>
                <a:gd name="T119" fmla="*/ 87 h 1593"/>
                <a:gd name="T120" fmla="*/ 320 w 827"/>
                <a:gd name="T121" fmla="*/ 21 h 1593"/>
                <a:gd name="T122" fmla="*/ 352 w 827"/>
                <a:gd name="T123" fmla="*/ 1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593">
                  <a:moveTo>
                    <a:pt x="371" y="0"/>
                  </a:moveTo>
                  <a:lnTo>
                    <a:pt x="415" y="0"/>
                  </a:lnTo>
                  <a:lnTo>
                    <a:pt x="445" y="0"/>
                  </a:lnTo>
                  <a:lnTo>
                    <a:pt x="468" y="1"/>
                  </a:lnTo>
                  <a:lnTo>
                    <a:pt x="485" y="3"/>
                  </a:lnTo>
                  <a:lnTo>
                    <a:pt x="498" y="8"/>
                  </a:lnTo>
                  <a:lnTo>
                    <a:pt x="506" y="17"/>
                  </a:lnTo>
                  <a:lnTo>
                    <a:pt x="512" y="29"/>
                  </a:lnTo>
                  <a:lnTo>
                    <a:pt x="515" y="47"/>
                  </a:lnTo>
                  <a:lnTo>
                    <a:pt x="516" y="70"/>
                  </a:lnTo>
                  <a:lnTo>
                    <a:pt x="516" y="99"/>
                  </a:lnTo>
                  <a:lnTo>
                    <a:pt x="516" y="123"/>
                  </a:lnTo>
                  <a:lnTo>
                    <a:pt x="517" y="141"/>
                  </a:lnTo>
                  <a:lnTo>
                    <a:pt x="519" y="154"/>
                  </a:lnTo>
                  <a:lnTo>
                    <a:pt x="525" y="163"/>
                  </a:lnTo>
                  <a:lnTo>
                    <a:pt x="533" y="169"/>
                  </a:lnTo>
                  <a:lnTo>
                    <a:pt x="545" y="173"/>
                  </a:lnTo>
                  <a:lnTo>
                    <a:pt x="563" y="178"/>
                  </a:lnTo>
                  <a:lnTo>
                    <a:pt x="586" y="181"/>
                  </a:lnTo>
                  <a:lnTo>
                    <a:pt x="640" y="192"/>
                  </a:lnTo>
                  <a:lnTo>
                    <a:pt x="691" y="207"/>
                  </a:lnTo>
                  <a:lnTo>
                    <a:pt x="742" y="228"/>
                  </a:lnTo>
                  <a:lnTo>
                    <a:pt x="756" y="236"/>
                  </a:lnTo>
                  <a:lnTo>
                    <a:pt x="767" y="246"/>
                  </a:lnTo>
                  <a:lnTo>
                    <a:pt x="772" y="258"/>
                  </a:lnTo>
                  <a:lnTo>
                    <a:pt x="775" y="271"/>
                  </a:lnTo>
                  <a:lnTo>
                    <a:pt x="771" y="287"/>
                  </a:lnTo>
                  <a:lnTo>
                    <a:pt x="753" y="352"/>
                  </a:lnTo>
                  <a:lnTo>
                    <a:pt x="733" y="416"/>
                  </a:lnTo>
                  <a:lnTo>
                    <a:pt x="726" y="434"/>
                  </a:lnTo>
                  <a:lnTo>
                    <a:pt x="720" y="446"/>
                  </a:lnTo>
                  <a:lnTo>
                    <a:pt x="711" y="452"/>
                  </a:lnTo>
                  <a:lnTo>
                    <a:pt x="700" y="455"/>
                  </a:lnTo>
                  <a:lnTo>
                    <a:pt x="686" y="451"/>
                  </a:lnTo>
                  <a:lnTo>
                    <a:pt x="668" y="445"/>
                  </a:lnTo>
                  <a:lnTo>
                    <a:pt x="621" y="425"/>
                  </a:lnTo>
                  <a:lnTo>
                    <a:pt x="573" y="410"/>
                  </a:lnTo>
                  <a:lnTo>
                    <a:pt x="524" y="400"/>
                  </a:lnTo>
                  <a:lnTo>
                    <a:pt x="473" y="396"/>
                  </a:lnTo>
                  <a:lnTo>
                    <a:pt x="422" y="396"/>
                  </a:lnTo>
                  <a:lnTo>
                    <a:pt x="399" y="398"/>
                  </a:lnTo>
                  <a:lnTo>
                    <a:pt x="377" y="402"/>
                  </a:lnTo>
                  <a:lnTo>
                    <a:pt x="356" y="409"/>
                  </a:lnTo>
                  <a:lnTo>
                    <a:pt x="333" y="422"/>
                  </a:lnTo>
                  <a:lnTo>
                    <a:pt x="315" y="437"/>
                  </a:lnTo>
                  <a:lnTo>
                    <a:pt x="302" y="456"/>
                  </a:lnTo>
                  <a:lnTo>
                    <a:pt x="295" y="475"/>
                  </a:lnTo>
                  <a:lnTo>
                    <a:pt x="291" y="496"/>
                  </a:lnTo>
                  <a:lnTo>
                    <a:pt x="293" y="517"/>
                  </a:lnTo>
                  <a:lnTo>
                    <a:pt x="301" y="538"/>
                  </a:lnTo>
                  <a:lnTo>
                    <a:pt x="314" y="557"/>
                  </a:lnTo>
                  <a:lnTo>
                    <a:pt x="333" y="575"/>
                  </a:lnTo>
                  <a:lnTo>
                    <a:pt x="366" y="598"/>
                  </a:lnTo>
                  <a:lnTo>
                    <a:pt x="402" y="618"/>
                  </a:lnTo>
                  <a:lnTo>
                    <a:pt x="440" y="635"/>
                  </a:lnTo>
                  <a:lnTo>
                    <a:pt x="506" y="662"/>
                  </a:lnTo>
                  <a:lnTo>
                    <a:pt x="572" y="691"/>
                  </a:lnTo>
                  <a:lnTo>
                    <a:pt x="635" y="724"/>
                  </a:lnTo>
                  <a:lnTo>
                    <a:pt x="676" y="749"/>
                  </a:lnTo>
                  <a:lnTo>
                    <a:pt x="712" y="778"/>
                  </a:lnTo>
                  <a:lnTo>
                    <a:pt x="743" y="811"/>
                  </a:lnTo>
                  <a:lnTo>
                    <a:pt x="770" y="847"/>
                  </a:lnTo>
                  <a:lnTo>
                    <a:pt x="791" y="886"/>
                  </a:lnTo>
                  <a:lnTo>
                    <a:pt x="808" y="925"/>
                  </a:lnTo>
                  <a:lnTo>
                    <a:pt x="819" y="967"/>
                  </a:lnTo>
                  <a:lnTo>
                    <a:pt x="826" y="1009"/>
                  </a:lnTo>
                  <a:lnTo>
                    <a:pt x="827" y="1052"/>
                  </a:lnTo>
                  <a:lnTo>
                    <a:pt x="822" y="1095"/>
                  </a:lnTo>
                  <a:lnTo>
                    <a:pt x="812" y="1137"/>
                  </a:lnTo>
                  <a:lnTo>
                    <a:pt x="796" y="1179"/>
                  </a:lnTo>
                  <a:lnTo>
                    <a:pt x="775" y="1218"/>
                  </a:lnTo>
                  <a:lnTo>
                    <a:pt x="747" y="1256"/>
                  </a:lnTo>
                  <a:lnTo>
                    <a:pt x="715" y="1290"/>
                  </a:lnTo>
                  <a:lnTo>
                    <a:pt x="679" y="1320"/>
                  </a:lnTo>
                  <a:lnTo>
                    <a:pt x="640" y="1345"/>
                  </a:lnTo>
                  <a:lnTo>
                    <a:pt x="598" y="1366"/>
                  </a:lnTo>
                  <a:lnTo>
                    <a:pt x="553" y="1380"/>
                  </a:lnTo>
                  <a:lnTo>
                    <a:pt x="535" y="1387"/>
                  </a:lnTo>
                  <a:lnTo>
                    <a:pt x="521" y="1396"/>
                  </a:lnTo>
                  <a:lnTo>
                    <a:pt x="512" y="1407"/>
                  </a:lnTo>
                  <a:lnTo>
                    <a:pt x="506" y="1423"/>
                  </a:lnTo>
                  <a:lnTo>
                    <a:pt x="505" y="1442"/>
                  </a:lnTo>
                  <a:lnTo>
                    <a:pt x="506" y="1493"/>
                  </a:lnTo>
                  <a:lnTo>
                    <a:pt x="505" y="1545"/>
                  </a:lnTo>
                  <a:lnTo>
                    <a:pt x="504" y="1562"/>
                  </a:lnTo>
                  <a:lnTo>
                    <a:pt x="497" y="1575"/>
                  </a:lnTo>
                  <a:lnTo>
                    <a:pt x="489" y="1585"/>
                  </a:lnTo>
                  <a:lnTo>
                    <a:pt x="475" y="1590"/>
                  </a:lnTo>
                  <a:lnTo>
                    <a:pt x="459" y="1593"/>
                  </a:lnTo>
                  <a:lnTo>
                    <a:pt x="404" y="1593"/>
                  </a:lnTo>
                  <a:lnTo>
                    <a:pt x="348" y="1593"/>
                  </a:lnTo>
                  <a:lnTo>
                    <a:pt x="331" y="1590"/>
                  </a:lnTo>
                  <a:lnTo>
                    <a:pt x="318" y="1584"/>
                  </a:lnTo>
                  <a:lnTo>
                    <a:pt x="308" y="1574"/>
                  </a:lnTo>
                  <a:lnTo>
                    <a:pt x="302" y="1559"/>
                  </a:lnTo>
                  <a:lnTo>
                    <a:pt x="300" y="1542"/>
                  </a:lnTo>
                  <a:lnTo>
                    <a:pt x="300" y="1505"/>
                  </a:lnTo>
                  <a:lnTo>
                    <a:pt x="299" y="1466"/>
                  </a:lnTo>
                  <a:lnTo>
                    <a:pt x="299" y="1446"/>
                  </a:lnTo>
                  <a:lnTo>
                    <a:pt x="298" y="1431"/>
                  </a:lnTo>
                  <a:lnTo>
                    <a:pt x="293" y="1421"/>
                  </a:lnTo>
                  <a:lnTo>
                    <a:pt x="288" y="1413"/>
                  </a:lnTo>
                  <a:lnTo>
                    <a:pt x="278" y="1407"/>
                  </a:lnTo>
                  <a:lnTo>
                    <a:pt x="264" y="1404"/>
                  </a:lnTo>
                  <a:lnTo>
                    <a:pt x="244" y="1401"/>
                  </a:lnTo>
                  <a:lnTo>
                    <a:pt x="193" y="1392"/>
                  </a:lnTo>
                  <a:lnTo>
                    <a:pt x="142" y="1380"/>
                  </a:lnTo>
                  <a:lnTo>
                    <a:pt x="94" y="1365"/>
                  </a:lnTo>
                  <a:lnTo>
                    <a:pt x="46" y="1345"/>
                  </a:lnTo>
                  <a:lnTo>
                    <a:pt x="28" y="1335"/>
                  </a:lnTo>
                  <a:lnTo>
                    <a:pt x="14" y="1325"/>
                  </a:lnTo>
                  <a:lnTo>
                    <a:pt x="5" y="1317"/>
                  </a:lnTo>
                  <a:lnTo>
                    <a:pt x="1" y="1306"/>
                  </a:lnTo>
                  <a:lnTo>
                    <a:pt x="0" y="1293"/>
                  </a:lnTo>
                  <a:lnTo>
                    <a:pt x="2" y="1277"/>
                  </a:lnTo>
                  <a:lnTo>
                    <a:pt x="6" y="1256"/>
                  </a:lnTo>
                  <a:lnTo>
                    <a:pt x="23" y="1198"/>
                  </a:lnTo>
                  <a:lnTo>
                    <a:pt x="39" y="1142"/>
                  </a:lnTo>
                  <a:lnTo>
                    <a:pt x="45" y="1125"/>
                  </a:lnTo>
                  <a:lnTo>
                    <a:pt x="51" y="1113"/>
                  </a:lnTo>
                  <a:lnTo>
                    <a:pt x="58" y="1105"/>
                  </a:lnTo>
                  <a:lnTo>
                    <a:pt x="67" y="1102"/>
                  </a:lnTo>
                  <a:lnTo>
                    <a:pt x="78" y="1102"/>
                  </a:lnTo>
                  <a:lnTo>
                    <a:pt x="90" y="1107"/>
                  </a:lnTo>
                  <a:lnTo>
                    <a:pt x="106" y="1113"/>
                  </a:lnTo>
                  <a:lnTo>
                    <a:pt x="159" y="1137"/>
                  </a:lnTo>
                  <a:lnTo>
                    <a:pt x="212" y="1157"/>
                  </a:lnTo>
                  <a:lnTo>
                    <a:pt x="268" y="1170"/>
                  </a:lnTo>
                  <a:lnTo>
                    <a:pt x="325" y="1180"/>
                  </a:lnTo>
                  <a:lnTo>
                    <a:pt x="363" y="1182"/>
                  </a:lnTo>
                  <a:lnTo>
                    <a:pt x="399" y="1180"/>
                  </a:lnTo>
                  <a:lnTo>
                    <a:pt x="435" y="1173"/>
                  </a:lnTo>
                  <a:lnTo>
                    <a:pt x="469" y="1161"/>
                  </a:lnTo>
                  <a:lnTo>
                    <a:pt x="493" y="1148"/>
                  </a:lnTo>
                  <a:lnTo>
                    <a:pt x="512" y="1132"/>
                  </a:lnTo>
                  <a:lnTo>
                    <a:pt x="527" y="1113"/>
                  </a:lnTo>
                  <a:lnTo>
                    <a:pt x="537" y="1092"/>
                  </a:lnTo>
                  <a:lnTo>
                    <a:pt x="542" y="1070"/>
                  </a:lnTo>
                  <a:lnTo>
                    <a:pt x="542" y="1049"/>
                  </a:lnTo>
                  <a:lnTo>
                    <a:pt x="539" y="1026"/>
                  </a:lnTo>
                  <a:lnTo>
                    <a:pt x="529" y="1004"/>
                  </a:lnTo>
                  <a:lnTo>
                    <a:pt x="516" y="983"/>
                  </a:lnTo>
                  <a:lnTo>
                    <a:pt x="496" y="964"/>
                  </a:lnTo>
                  <a:lnTo>
                    <a:pt x="471" y="946"/>
                  </a:lnTo>
                  <a:lnTo>
                    <a:pt x="444" y="929"/>
                  </a:lnTo>
                  <a:lnTo>
                    <a:pt x="414" y="916"/>
                  </a:lnTo>
                  <a:lnTo>
                    <a:pt x="369" y="898"/>
                  </a:lnTo>
                  <a:lnTo>
                    <a:pt x="323" y="879"/>
                  </a:lnTo>
                  <a:lnTo>
                    <a:pt x="278" y="860"/>
                  </a:lnTo>
                  <a:lnTo>
                    <a:pt x="233" y="840"/>
                  </a:lnTo>
                  <a:lnTo>
                    <a:pt x="189" y="816"/>
                  </a:lnTo>
                  <a:lnTo>
                    <a:pt x="157" y="795"/>
                  </a:lnTo>
                  <a:lnTo>
                    <a:pt x="126" y="772"/>
                  </a:lnTo>
                  <a:lnTo>
                    <a:pt x="98" y="747"/>
                  </a:lnTo>
                  <a:lnTo>
                    <a:pt x="74" y="720"/>
                  </a:lnTo>
                  <a:lnTo>
                    <a:pt x="54" y="691"/>
                  </a:lnTo>
                  <a:lnTo>
                    <a:pt x="37" y="660"/>
                  </a:lnTo>
                  <a:lnTo>
                    <a:pt x="24" y="627"/>
                  </a:lnTo>
                  <a:lnTo>
                    <a:pt x="15" y="591"/>
                  </a:lnTo>
                  <a:lnTo>
                    <a:pt x="10" y="553"/>
                  </a:lnTo>
                  <a:lnTo>
                    <a:pt x="10" y="513"/>
                  </a:lnTo>
                  <a:lnTo>
                    <a:pt x="15" y="467"/>
                  </a:lnTo>
                  <a:lnTo>
                    <a:pt x="25" y="425"/>
                  </a:lnTo>
                  <a:lnTo>
                    <a:pt x="39" y="386"/>
                  </a:lnTo>
                  <a:lnTo>
                    <a:pt x="58" y="351"/>
                  </a:lnTo>
                  <a:lnTo>
                    <a:pt x="81" y="318"/>
                  </a:lnTo>
                  <a:lnTo>
                    <a:pt x="108" y="289"/>
                  </a:lnTo>
                  <a:lnTo>
                    <a:pt x="139" y="263"/>
                  </a:lnTo>
                  <a:lnTo>
                    <a:pt x="174" y="240"/>
                  </a:lnTo>
                  <a:lnTo>
                    <a:pt x="212" y="220"/>
                  </a:lnTo>
                  <a:lnTo>
                    <a:pt x="254" y="203"/>
                  </a:lnTo>
                  <a:lnTo>
                    <a:pt x="274" y="195"/>
                  </a:lnTo>
                  <a:lnTo>
                    <a:pt x="289" y="190"/>
                  </a:lnTo>
                  <a:lnTo>
                    <a:pt x="300" y="183"/>
                  </a:lnTo>
                  <a:lnTo>
                    <a:pt x="308" y="177"/>
                  </a:lnTo>
                  <a:lnTo>
                    <a:pt x="312" y="168"/>
                  </a:lnTo>
                  <a:lnTo>
                    <a:pt x="314" y="156"/>
                  </a:lnTo>
                  <a:lnTo>
                    <a:pt x="315" y="141"/>
                  </a:lnTo>
                  <a:lnTo>
                    <a:pt x="315" y="120"/>
                  </a:lnTo>
                  <a:lnTo>
                    <a:pt x="315" y="87"/>
                  </a:lnTo>
                  <a:lnTo>
                    <a:pt x="315" y="56"/>
                  </a:lnTo>
                  <a:lnTo>
                    <a:pt x="316" y="36"/>
                  </a:lnTo>
                  <a:lnTo>
                    <a:pt x="320" y="21"/>
                  </a:lnTo>
                  <a:lnTo>
                    <a:pt x="326" y="10"/>
                  </a:lnTo>
                  <a:lnTo>
                    <a:pt x="336" y="5"/>
                  </a:lnTo>
                  <a:lnTo>
                    <a:pt x="352" y="1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19"/>
            <p:cNvSpPr>
              <a:spLocks noEditPoints="1"/>
            </p:cNvSpPr>
            <p:nvPr/>
          </p:nvSpPr>
          <p:spPr bwMode="auto">
            <a:xfrm>
              <a:off x="2593975" y="4225925"/>
              <a:ext cx="490538" cy="569912"/>
            </a:xfrm>
            <a:custGeom>
              <a:avLst/>
              <a:gdLst>
                <a:gd name="T0" fmla="*/ 1277 w 3088"/>
                <a:gd name="T1" fmla="*/ 663 h 3592"/>
                <a:gd name="T2" fmla="*/ 955 w 3088"/>
                <a:gd name="T3" fmla="*/ 791 h 3592"/>
                <a:gd name="T4" fmla="*/ 689 w 3088"/>
                <a:gd name="T5" fmla="*/ 1004 h 3592"/>
                <a:gd name="T6" fmla="*/ 496 w 3088"/>
                <a:gd name="T7" fmla="*/ 1284 h 3592"/>
                <a:gd name="T8" fmla="*/ 391 w 3088"/>
                <a:gd name="T9" fmla="*/ 1617 h 3592"/>
                <a:gd name="T10" fmla="*/ 391 w 3088"/>
                <a:gd name="T11" fmla="*/ 1976 h 3592"/>
                <a:gd name="T12" fmla="*/ 496 w 3088"/>
                <a:gd name="T13" fmla="*/ 2308 h 3592"/>
                <a:gd name="T14" fmla="*/ 689 w 3088"/>
                <a:gd name="T15" fmla="*/ 2589 h 3592"/>
                <a:gd name="T16" fmla="*/ 955 w 3088"/>
                <a:gd name="T17" fmla="*/ 2801 h 3592"/>
                <a:gd name="T18" fmla="*/ 1277 w 3088"/>
                <a:gd name="T19" fmla="*/ 2929 h 3592"/>
                <a:gd name="T20" fmla="*/ 1630 w 3088"/>
                <a:gd name="T21" fmla="*/ 2958 h 3592"/>
                <a:gd name="T22" fmla="*/ 1959 w 3088"/>
                <a:gd name="T23" fmla="*/ 2884 h 3592"/>
                <a:gd name="T24" fmla="*/ 2246 w 3088"/>
                <a:gd name="T25" fmla="*/ 2726 h 3592"/>
                <a:gd name="T26" fmla="*/ 2475 w 3088"/>
                <a:gd name="T27" fmla="*/ 2497 h 3592"/>
                <a:gd name="T28" fmla="*/ 2634 w 3088"/>
                <a:gd name="T29" fmla="*/ 2211 h 3592"/>
                <a:gd name="T30" fmla="*/ 2706 w 3088"/>
                <a:gd name="T31" fmla="*/ 1883 h 3592"/>
                <a:gd name="T32" fmla="*/ 2679 w 3088"/>
                <a:gd name="T33" fmla="*/ 1529 h 3592"/>
                <a:gd name="T34" fmla="*/ 2551 w 3088"/>
                <a:gd name="T35" fmla="*/ 1208 h 3592"/>
                <a:gd name="T36" fmla="*/ 2337 w 3088"/>
                <a:gd name="T37" fmla="*/ 944 h 3592"/>
                <a:gd name="T38" fmla="*/ 2057 w 3088"/>
                <a:gd name="T39" fmla="*/ 750 h 3592"/>
                <a:gd name="T40" fmla="*/ 1725 w 3088"/>
                <a:gd name="T41" fmla="*/ 646 h 3592"/>
                <a:gd name="T42" fmla="*/ 1557 w 3088"/>
                <a:gd name="T43" fmla="*/ 1 h 3592"/>
                <a:gd name="T44" fmla="*/ 1621 w 3088"/>
                <a:gd name="T45" fmla="*/ 39 h 3592"/>
                <a:gd name="T46" fmla="*/ 2010 w 3088"/>
                <a:gd name="T47" fmla="*/ 278 h 3592"/>
                <a:gd name="T48" fmla="*/ 2427 w 3088"/>
                <a:gd name="T49" fmla="*/ 456 h 3592"/>
                <a:gd name="T50" fmla="*/ 2828 w 3088"/>
                <a:gd name="T51" fmla="*/ 546 h 3592"/>
                <a:gd name="T52" fmla="*/ 3051 w 3088"/>
                <a:gd name="T53" fmla="*/ 577 h 3592"/>
                <a:gd name="T54" fmla="*/ 3087 w 3088"/>
                <a:gd name="T55" fmla="*/ 630 h 3592"/>
                <a:gd name="T56" fmla="*/ 3086 w 3088"/>
                <a:gd name="T57" fmla="*/ 1810 h 3592"/>
                <a:gd name="T58" fmla="*/ 3046 w 3088"/>
                <a:gd name="T59" fmla="*/ 2262 h 3592"/>
                <a:gd name="T60" fmla="*/ 2938 w 3088"/>
                <a:gd name="T61" fmla="*/ 2537 h 3592"/>
                <a:gd name="T62" fmla="*/ 2757 w 3088"/>
                <a:gd name="T63" fmla="*/ 2805 h 3592"/>
                <a:gd name="T64" fmla="*/ 2484 w 3088"/>
                <a:gd name="T65" fmla="*/ 3078 h 3592"/>
                <a:gd name="T66" fmla="*/ 2171 w 3088"/>
                <a:gd name="T67" fmla="*/ 3300 h 3592"/>
                <a:gd name="T68" fmla="*/ 1796 w 3088"/>
                <a:gd name="T69" fmla="*/ 3494 h 3592"/>
                <a:gd name="T70" fmla="*/ 1549 w 3088"/>
                <a:gd name="T71" fmla="*/ 3592 h 3592"/>
                <a:gd name="T72" fmla="*/ 1296 w 3088"/>
                <a:gd name="T73" fmla="*/ 3499 h 3592"/>
                <a:gd name="T74" fmla="*/ 891 w 3088"/>
                <a:gd name="T75" fmla="*/ 3284 h 3592"/>
                <a:gd name="T76" fmla="*/ 525 w 3088"/>
                <a:gd name="T77" fmla="*/ 3005 h 3592"/>
                <a:gd name="T78" fmla="*/ 282 w 3088"/>
                <a:gd name="T79" fmla="*/ 2741 h 3592"/>
                <a:gd name="T80" fmla="*/ 118 w 3088"/>
                <a:gd name="T81" fmla="*/ 2469 h 3592"/>
                <a:gd name="T82" fmla="*/ 25 w 3088"/>
                <a:gd name="T83" fmla="*/ 2161 h 3592"/>
                <a:gd name="T84" fmla="*/ 0 w 3088"/>
                <a:gd name="T85" fmla="*/ 1506 h 3592"/>
                <a:gd name="T86" fmla="*/ 3 w 3088"/>
                <a:gd name="T87" fmla="*/ 621 h 3592"/>
                <a:gd name="T88" fmla="*/ 44 w 3088"/>
                <a:gd name="T89" fmla="*/ 575 h 3592"/>
                <a:gd name="T90" fmla="*/ 324 w 3088"/>
                <a:gd name="T91" fmla="*/ 541 h 3592"/>
                <a:gd name="T92" fmla="*/ 764 w 3088"/>
                <a:gd name="T93" fmla="*/ 420 h 3592"/>
                <a:gd name="T94" fmla="*/ 1176 w 3088"/>
                <a:gd name="T95" fmla="*/ 224 h 3592"/>
                <a:gd name="T96" fmla="*/ 1489 w 3088"/>
                <a:gd name="T97" fmla="*/ 24 h 3592"/>
                <a:gd name="T98" fmla="*/ 1545 w 3088"/>
                <a:gd name="T99" fmla="*/ 0 h 3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88" h="3592">
                  <a:moveTo>
                    <a:pt x="1544" y="632"/>
                  </a:moveTo>
                  <a:lnTo>
                    <a:pt x="1453" y="635"/>
                  </a:lnTo>
                  <a:lnTo>
                    <a:pt x="1363" y="646"/>
                  </a:lnTo>
                  <a:lnTo>
                    <a:pt x="1277" y="663"/>
                  </a:lnTo>
                  <a:lnTo>
                    <a:pt x="1192" y="686"/>
                  </a:lnTo>
                  <a:lnTo>
                    <a:pt x="1110" y="715"/>
                  </a:lnTo>
                  <a:lnTo>
                    <a:pt x="1031" y="750"/>
                  </a:lnTo>
                  <a:lnTo>
                    <a:pt x="955" y="791"/>
                  </a:lnTo>
                  <a:lnTo>
                    <a:pt x="883" y="837"/>
                  </a:lnTo>
                  <a:lnTo>
                    <a:pt x="814" y="888"/>
                  </a:lnTo>
                  <a:lnTo>
                    <a:pt x="749" y="944"/>
                  </a:lnTo>
                  <a:lnTo>
                    <a:pt x="689" y="1004"/>
                  </a:lnTo>
                  <a:lnTo>
                    <a:pt x="634" y="1068"/>
                  </a:lnTo>
                  <a:lnTo>
                    <a:pt x="583" y="1136"/>
                  </a:lnTo>
                  <a:lnTo>
                    <a:pt x="537" y="1208"/>
                  </a:lnTo>
                  <a:lnTo>
                    <a:pt x="496" y="1284"/>
                  </a:lnTo>
                  <a:lnTo>
                    <a:pt x="461" y="1363"/>
                  </a:lnTo>
                  <a:lnTo>
                    <a:pt x="432" y="1445"/>
                  </a:lnTo>
                  <a:lnTo>
                    <a:pt x="409" y="1529"/>
                  </a:lnTo>
                  <a:lnTo>
                    <a:pt x="391" y="1617"/>
                  </a:lnTo>
                  <a:lnTo>
                    <a:pt x="381" y="1705"/>
                  </a:lnTo>
                  <a:lnTo>
                    <a:pt x="378" y="1796"/>
                  </a:lnTo>
                  <a:lnTo>
                    <a:pt x="381" y="1887"/>
                  </a:lnTo>
                  <a:lnTo>
                    <a:pt x="391" y="1976"/>
                  </a:lnTo>
                  <a:lnTo>
                    <a:pt x="409" y="2063"/>
                  </a:lnTo>
                  <a:lnTo>
                    <a:pt x="432" y="2148"/>
                  </a:lnTo>
                  <a:lnTo>
                    <a:pt x="461" y="2229"/>
                  </a:lnTo>
                  <a:lnTo>
                    <a:pt x="496" y="2308"/>
                  </a:lnTo>
                  <a:lnTo>
                    <a:pt x="537" y="2383"/>
                  </a:lnTo>
                  <a:lnTo>
                    <a:pt x="583" y="2456"/>
                  </a:lnTo>
                  <a:lnTo>
                    <a:pt x="634" y="2524"/>
                  </a:lnTo>
                  <a:lnTo>
                    <a:pt x="689" y="2589"/>
                  </a:lnTo>
                  <a:lnTo>
                    <a:pt x="749" y="2649"/>
                  </a:lnTo>
                  <a:lnTo>
                    <a:pt x="814" y="2705"/>
                  </a:lnTo>
                  <a:lnTo>
                    <a:pt x="883" y="2755"/>
                  </a:lnTo>
                  <a:lnTo>
                    <a:pt x="955" y="2801"/>
                  </a:lnTo>
                  <a:lnTo>
                    <a:pt x="1031" y="2842"/>
                  </a:lnTo>
                  <a:lnTo>
                    <a:pt x="1110" y="2877"/>
                  </a:lnTo>
                  <a:lnTo>
                    <a:pt x="1192" y="2906"/>
                  </a:lnTo>
                  <a:lnTo>
                    <a:pt x="1277" y="2929"/>
                  </a:lnTo>
                  <a:lnTo>
                    <a:pt x="1363" y="2947"/>
                  </a:lnTo>
                  <a:lnTo>
                    <a:pt x="1453" y="2957"/>
                  </a:lnTo>
                  <a:lnTo>
                    <a:pt x="1544" y="2961"/>
                  </a:lnTo>
                  <a:lnTo>
                    <a:pt x="1630" y="2958"/>
                  </a:lnTo>
                  <a:lnTo>
                    <a:pt x="1716" y="2948"/>
                  </a:lnTo>
                  <a:lnTo>
                    <a:pt x="1799" y="2933"/>
                  </a:lnTo>
                  <a:lnTo>
                    <a:pt x="1881" y="2911"/>
                  </a:lnTo>
                  <a:lnTo>
                    <a:pt x="1959" y="2884"/>
                  </a:lnTo>
                  <a:lnTo>
                    <a:pt x="2036" y="2853"/>
                  </a:lnTo>
                  <a:lnTo>
                    <a:pt x="2109" y="2815"/>
                  </a:lnTo>
                  <a:lnTo>
                    <a:pt x="2179" y="2773"/>
                  </a:lnTo>
                  <a:lnTo>
                    <a:pt x="2246" y="2726"/>
                  </a:lnTo>
                  <a:lnTo>
                    <a:pt x="2309" y="2674"/>
                  </a:lnTo>
                  <a:lnTo>
                    <a:pt x="2369" y="2620"/>
                  </a:lnTo>
                  <a:lnTo>
                    <a:pt x="2424" y="2559"/>
                  </a:lnTo>
                  <a:lnTo>
                    <a:pt x="2475" y="2497"/>
                  </a:lnTo>
                  <a:lnTo>
                    <a:pt x="2522" y="2430"/>
                  </a:lnTo>
                  <a:lnTo>
                    <a:pt x="2564" y="2360"/>
                  </a:lnTo>
                  <a:lnTo>
                    <a:pt x="2601" y="2287"/>
                  </a:lnTo>
                  <a:lnTo>
                    <a:pt x="2634" y="2211"/>
                  </a:lnTo>
                  <a:lnTo>
                    <a:pt x="2660" y="2133"/>
                  </a:lnTo>
                  <a:lnTo>
                    <a:pt x="2682" y="2052"/>
                  </a:lnTo>
                  <a:lnTo>
                    <a:pt x="2698" y="1969"/>
                  </a:lnTo>
                  <a:lnTo>
                    <a:pt x="2706" y="1883"/>
                  </a:lnTo>
                  <a:lnTo>
                    <a:pt x="2710" y="1796"/>
                  </a:lnTo>
                  <a:lnTo>
                    <a:pt x="2706" y="1705"/>
                  </a:lnTo>
                  <a:lnTo>
                    <a:pt x="2697" y="1617"/>
                  </a:lnTo>
                  <a:lnTo>
                    <a:pt x="2679" y="1529"/>
                  </a:lnTo>
                  <a:lnTo>
                    <a:pt x="2656" y="1445"/>
                  </a:lnTo>
                  <a:lnTo>
                    <a:pt x="2627" y="1363"/>
                  </a:lnTo>
                  <a:lnTo>
                    <a:pt x="2591" y="1284"/>
                  </a:lnTo>
                  <a:lnTo>
                    <a:pt x="2551" y="1208"/>
                  </a:lnTo>
                  <a:lnTo>
                    <a:pt x="2505" y="1136"/>
                  </a:lnTo>
                  <a:lnTo>
                    <a:pt x="2453" y="1068"/>
                  </a:lnTo>
                  <a:lnTo>
                    <a:pt x="2397" y="1004"/>
                  </a:lnTo>
                  <a:lnTo>
                    <a:pt x="2337" y="944"/>
                  </a:lnTo>
                  <a:lnTo>
                    <a:pt x="2274" y="888"/>
                  </a:lnTo>
                  <a:lnTo>
                    <a:pt x="2205" y="837"/>
                  </a:lnTo>
                  <a:lnTo>
                    <a:pt x="2132" y="791"/>
                  </a:lnTo>
                  <a:lnTo>
                    <a:pt x="2057" y="750"/>
                  </a:lnTo>
                  <a:lnTo>
                    <a:pt x="1978" y="715"/>
                  </a:lnTo>
                  <a:lnTo>
                    <a:pt x="1896" y="686"/>
                  </a:lnTo>
                  <a:lnTo>
                    <a:pt x="1811" y="663"/>
                  </a:lnTo>
                  <a:lnTo>
                    <a:pt x="1725" y="646"/>
                  </a:lnTo>
                  <a:lnTo>
                    <a:pt x="1635" y="635"/>
                  </a:lnTo>
                  <a:lnTo>
                    <a:pt x="1544" y="632"/>
                  </a:lnTo>
                  <a:close/>
                  <a:moveTo>
                    <a:pt x="1545" y="0"/>
                  </a:moveTo>
                  <a:lnTo>
                    <a:pt x="1557" y="1"/>
                  </a:lnTo>
                  <a:lnTo>
                    <a:pt x="1569" y="6"/>
                  </a:lnTo>
                  <a:lnTo>
                    <a:pt x="1583" y="14"/>
                  </a:lnTo>
                  <a:lnTo>
                    <a:pt x="1600" y="25"/>
                  </a:lnTo>
                  <a:lnTo>
                    <a:pt x="1621" y="39"/>
                  </a:lnTo>
                  <a:lnTo>
                    <a:pt x="1716" y="104"/>
                  </a:lnTo>
                  <a:lnTo>
                    <a:pt x="1812" y="165"/>
                  </a:lnTo>
                  <a:lnTo>
                    <a:pt x="1910" y="223"/>
                  </a:lnTo>
                  <a:lnTo>
                    <a:pt x="2010" y="278"/>
                  </a:lnTo>
                  <a:lnTo>
                    <a:pt x="2112" y="329"/>
                  </a:lnTo>
                  <a:lnTo>
                    <a:pt x="2215" y="375"/>
                  </a:lnTo>
                  <a:lnTo>
                    <a:pt x="2320" y="418"/>
                  </a:lnTo>
                  <a:lnTo>
                    <a:pt x="2427" y="456"/>
                  </a:lnTo>
                  <a:lnTo>
                    <a:pt x="2537" y="489"/>
                  </a:lnTo>
                  <a:lnTo>
                    <a:pt x="2648" y="516"/>
                  </a:lnTo>
                  <a:lnTo>
                    <a:pt x="2738" y="532"/>
                  </a:lnTo>
                  <a:lnTo>
                    <a:pt x="2828" y="546"/>
                  </a:lnTo>
                  <a:lnTo>
                    <a:pt x="2919" y="556"/>
                  </a:lnTo>
                  <a:lnTo>
                    <a:pt x="3010" y="567"/>
                  </a:lnTo>
                  <a:lnTo>
                    <a:pt x="3032" y="572"/>
                  </a:lnTo>
                  <a:lnTo>
                    <a:pt x="3051" y="577"/>
                  </a:lnTo>
                  <a:lnTo>
                    <a:pt x="3065" y="586"/>
                  </a:lnTo>
                  <a:lnTo>
                    <a:pt x="3075" y="597"/>
                  </a:lnTo>
                  <a:lnTo>
                    <a:pt x="3082" y="611"/>
                  </a:lnTo>
                  <a:lnTo>
                    <a:pt x="3087" y="630"/>
                  </a:lnTo>
                  <a:lnTo>
                    <a:pt x="3088" y="653"/>
                  </a:lnTo>
                  <a:lnTo>
                    <a:pt x="3088" y="1352"/>
                  </a:lnTo>
                  <a:lnTo>
                    <a:pt x="3088" y="1580"/>
                  </a:lnTo>
                  <a:lnTo>
                    <a:pt x="3086" y="1810"/>
                  </a:lnTo>
                  <a:lnTo>
                    <a:pt x="3080" y="2039"/>
                  </a:lnTo>
                  <a:lnTo>
                    <a:pt x="3074" y="2115"/>
                  </a:lnTo>
                  <a:lnTo>
                    <a:pt x="3063" y="2190"/>
                  </a:lnTo>
                  <a:lnTo>
                    <a:pt x="3046" y="2262"/>
                  </a:lnTo>
                  <a:lnTo>
                    <a:pt x="3025" y="2333"/>
                  </a:lnTo>
                  <a:lnTo>
                    <a:pt x="3000" y="2402"/>
                  </a:lnTo>
                  <a:lnTo>
                    <a:pt x="2972" y="2470"/>
                  </a:lnTo>
                  <a:lnTo>
                    <a:pt x="2938" y="2537"/>
                  </a:lnTo>
                  <a:lnTo>
                    <a:pt x="2900" y="2601"/>
                  </a:lnTo>
                  <a:lnTo>
                    <a:pt x="2860" y="2664"/>
                  </a:lnTo>
                  <a:lnTo>
                    <a:pt x="2817" y="2727"/>
                  </a:lnTo>
                  <a:lnTo>
                    <a:pt x="2757" y="2805"/>
                  </a:lnTo>
                  <a:lnTo>
                    <a:pt x="2693" y="2878"/>
                  </a:lnTo>
                  <a:lnTo>
                    <a:pt x="2627" y="2948"/>
                  </a:lnTo>
                  <a:lnTo>
                    <a:pt x="2556" y="3015"/>
                  </a:lnTo>
                  <a:lnTo>
                    <a:pt x="2484" y="3078"/>
                  </a:lnTo>
                  <a:lnTo>
                    <a:pt x="2410" y="3138"/>
                  </a:lnTo>
                  <a:lnTo>
                    <a:pt x="2332" y="3195"/>
                  </a:lnTo>
                  <a:lnTo>
                    <a:pt x="2252" y="3249"/>
                  </a:lnTo>
                  <a:lnTo>
                    <a:pt x="2171" y="3300"/>
                  </a:lnTo>
                  <a:lnTo>
                    <a:pt x="2086" y="3349"/>
                  </a:lnTo>
                  <a:lnTo>
                    <a:pt x="2001" y="3396"/>
                  </a:lnTo>
                  <a:lnTo>
                    <a:pt x="1900" y="3447"/>
                  </a:lnTo>
                  <a:lnTo>
                    <a:pt x="1796" y="3494"/>
                  </a:lnTo>
                  <a:lnTo>
                    <a:pt x="1692" y="3540"/>
                  </a:lnTo>
                  <a:lnTo>
                    <a:pt x="1588" y="3583"/>
                  </a:lnTo>
                  <a:lnTo>
                    <a:pt x="1570" y="3590"/>
                  </a:lnTo>
                  <a:lnTo>
                    <a:pt x="1549" y="3592"/>
                  </a:lnTo>
                  <a:lnTo>
                    <a:pt x="1530" y="3592"/>
                  </a:lnTo>
                  <a:lnTo>
                    <a:pt x="1511" y="3588"/>
                  </a:lnTo>
                  <a:lnTo>
                    <a:pt x="1404" y="3545"/>
                  </a:lnTo>
                  <a:lnTo>
                    <a:pt x="1296" y="3499"/>
                  </a:lnTo>
                  <a:lnTo>
                    <a:pt x="1192" y="3451"/>
                  </a:lnTo>
                  <a:lnTo>
                    <a:pt x="1089" y="3399"/>
                  </a:lnTo>
                  <a:lnTo>
                    <a:pt x="989" y="3343"/>
                  </a:lnTo>
                  <a:lnTo>
                    <a:pt x="891" y="3284"/>
                  </a:lnTo>
                  <a:lnTo>
                    <a:pt x="796" y="3220"/>
                  </a:lnTo>
                  <a:lnTo>
                    <a:pt x="702" y="3152"/>
                  </a:lnTo>
                  <a:lnTo>
                    <a:pt x="613" y="3081"/>
                  </a:lnTo>
                  <a:lnTo>
                    <a:pt x="525" y="3005"/>
                  </a:lnTo>
                  <a:lnTo>
                    <a:pt x="440" y="2924"/>
                  </a:lnTo>
                  <a:lnTo>
                    <a:pt x="385" y="2865"/>
                  </a:lnTo>
                  <a:lnTo>
                    <a:pt x="331" y="2803"/>
                  </a:lnTo>
                  <a:lnTo>
                    <a:pt x="282" y="2741"/>
                  </a:lnTo>
                  <a:lnTo>
                    <a:pt x="234" y="2677"/>
                  </a:lnTo>
                  <a:lnTo>
                    <a:pt x="192" y="2610"/>
                  </a:lnTo>
                  <a:lnTo>
                    <a:pt x="153" y="2540"/>
                  </a:lnTo>
                  <a:lnTo>
                    <a:pt x="118" y="2469"/>
                  </a:lnTo>
                  <a:lnTo>
                    <a:pt x="88" y="2394"/>
                  </a:lnTo>
                  <a:lnTo>
                    <a:pt x="62" y="2318"/>
                  </a:lnTo>
                  <a:lnTo>
                    <a:pt x="42" y="2239"/>
                  </a:lnTo>
                  <a:lnTo>
                    <a:pt x="25" y="2161"/>
                  </a:lnTo>
                  <a:lnTo>
                    <a:pt x="13" y="2084"/>
                  </a:lnTo>
                  <a:lnTo>
                    <a:pt x="5" y="2004"/>
                  </a:lnTo>
                  <a:lnTo>
                    <a:pt x="3" y="1925"/>
                  </a:lnTo>
                  <a:lnTo>
                    <a:pt x="0" y="1506"/>
                  </a:lnTo>
                  <a:lnTo>
                    <a:pt x="0" y="1087"/>
                  </a:lnTo>
                  <a:lnTo>
                    <a:pt x="1" y="668"/>
                  </a:lnTo>
                  <a:lnTo>
                    <a:pt x="1" y="642"/>
                  </a:lnTo>
                  <a:lnTo>
                    <a:pt x="3" y="621"/>
                  </a:lnTo>
                  <a:lnTo>
                    <a:pt x="9" y="604"/>
                  </a:lnTo>
                  <a:lnTo>
                    <a:pt x="16" y="591"/>
                  </a:lnTo>
                  <a:lnTo>
                    <a:pt x="28" y="582"/>
                  </a:lnTo>
                  <a:lnTo>
                    <a:pt x="44" y="575"/>
                  </a:lnTo>
                  <a:lnTo>
                    <a:pt x="65" y="571"/>
                  </a:lnTo>
                  <a:lnTo>
                    <a:pt x="91" y="569"/>
                  </a:lnTo>
                  <a:lnTo>
                    <a:pt x="209" y="558"/>
                  </a:lnTo>
                  <a:lnTo>
                    <a:pt x="324" y="541"/>
                  </a:lnTo>
                  <a:lnTo>
                    <a:pt x="437" y="518"/>
                  </a:lnTo>
                  <a:lnTo>
                    <a:pt x="548" y="491"/>
                  </a:lnTo>
                  <a:lnTo>
                    <a:pt x="657" y="458"/>
                  </a:lnTo>
                  <a:lnTo>
                    <a:pt x="764" y="420"/>
                  </a:lnTo>
                  <a:lnTo>
                    <a:pt x="869" y="377"/>
                  </a:lnTo>
                  <a:lnTo>
                    <a:pt x="973" y="330"/>
                  </a:lnTo>
                  <a:lnTo>
                    <a:pt x="1075" y="279"/>
                  </a:lnTo>
                  <a:lnTo>
                    <a:pt x="1176" y="224"/>
                  </a:lnTo>
                  <a:lnTo>
                    <a:pt x="1274" y="165"/>
                  </a:lnTo>
                  <a:lnTo>
                    <a:pt x="1372" y="102"/>
                  </a:lnTo>
                  <a:lnTo>
                    <a:pt x="1468" y="38"/>
                  </a:lnTo>
                  <a:lnTo>
                    <a:pt x="1489" y="24"/>
                  </a:lnTo>
                  <a:lnTo>
                    <a:pt x="1507" y="13"/>
                  </a:lnTo>
                  <a:lnTo>
                    <a:pt x="1521" y="5"/>
                  </a:lnTo>
                  <a:lnTo>
                    <a:pt x="1534" y="1"/>
                  </a:lnTo>
                  <a:lnTo>
                    <a:pt x="15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0" name="Inhaltsplatzhalter 4"/>
          <p:cNvSpPr txBox="1">
            <a:spLocks/>
          </p:cNvSpPr>
          <p:nvPr/>
        </p:nvSpPr>
        <p:spPr>
          <a:xfrm>
            <a:off x="4767332" y="5705900"/>
            <a:ext cx="2004842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</a:t>
            </a:r>
            <a:b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 fully editable. </a:t>
            </a:r>
          </a:p>
        </p:txBody>
      </p:sp>
      <p:grpSp>
        <p:nvGrpSpPr>
          <p:cNvPr id="41" name="Group 72"/>
          <p:cNvGrpSpPr/>
          <p:nvPr/>
        </p:nvGrpSpPr>
        <p:grpSpPr>
          <a:xfrm>
            <a:off x="5497630" y="4792975"/>
            <a:ext cx="684937" cy="686572"/>
            <a:chOff x="3457575" y="2659063"/>
            <a:chExt cx="612776" cy="61436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2" name="Freeform 55"/>
            <p:cNvSpPr>
              <a:spLocks noEditPoints="1"/>
            </p:cNvSpPr>
            <p:nvPr/>
          </p:nvSpPr>
          <p:spPr bwMode="auto">
            <a:xfrm>
              <a:off x="3543300" y="2789238"/>
              <a:ext cx="201613" cy="200025"/>
            </a:xfrm>
            <a:custGeom>
              <a:avLst/>
              <a:gdLst>
                <a:gd name="T0" fmla="*/ 522 w 1139"/>
                <a:gd name="T1" fmla="*/ 158 h 1142"/>
                <a:gd name="T2" fmla="*/ 430 w 1139"/>
                <a:gd name="T3" fmla="*/ 179 h 1142"/>
                <a:gd name="T4" fmla="*/ 346 w 1139"/>
                <a:gd name="T5" fmla="*/ 220 h 1142"/>
                <a:gd name="T6" fmla="*/ 274 w 1139"/>
                <a:gd name="T7" fmla="*/ 277 h 1142"/>
                <a:gd name="T8" fmla="*/ 215 w 1139"/>
                <a:gd name="T9" fmla="*/ 350 h 1142"/>
                <a:gd name="T10" fmla="*/ 174 w 1139"/>
                <a:gd name="T11" fmla="*/ 433 h 1142"/>
                <a:gd name="T12" fmla="*/ 152 w 1139"/>
                <a:gd name="T13" fmla="*/ 527 h 1142"/>
                <a:gd name="T14" fmla="*/ 152 w 1139"/>
                <a:gd name="T15" fmla="*/ 626 h 1142"/>
                <a:gd name="T16" fmla="*/ 173 w 1139"/>
                <a:gd name="T17" fmla="*/ 718 h 1142"/>
                <a:gd name="T18" fmla="*/ 214 w 1139"/>
                <a:gd name="T19" fmla="*/ 803 h 1142"/>
                <a:gd name="T20" fmla="*/ 271 w 1139"/>
                <a:gd name="T21" fmla="*/ 875 h 1142"/>
                <a:gd name="T22" fmla="*/ 343 w 1139"/>
                <a:gd name="T23" fmla="*/ 933 h 1142"/>
                <a:gd name="T24" fmla="*/ 427 w 1139"/>
                <a:gd name="T25" fmla="*/ 975 h 1142"/>
                <a:gd name="T26" fmla="*/ 520 w 1139"/>
                <a:gd name="T27" fmla="*/ 997 h 1142"/>
                <a:gd name="T28" fmla="*/ 618 w 1139"/>
                <a:gd name="T29" fmla="*/ 997 h 1142"/>
                <a:gd name="T30" fmla="*/ 711 w 1139"/>
                <a:gd name="T31" fmla="*/ 976 h 1142"/>
                <a:gd name="T32" fmla="*/ 794 w 1139"/>
                <a:gd name="T33" fmla="*/ 935 h 1142"/>
                <a:gd name="T34" fmla="*/ 867 w 1139"/>
                <a:gd name="T35" fmla="*/ 878 h 1142"/>
                <a:gd name="T36" fmla="*/ 925 w 1139"/>
                <a:gd name="T37" fmla="*/ 805 h 1142"/>
                <a:gd name="T38" fmla="*/ 967 w 1139"/>
                <a:gd name="T39" fmla="*/ 721 h 1142"/>
                <a:gd name="T40" fmla="*/ 988 w 1139"/>
                <a:gd name="T41" fmla="*/ 628 h 1142"/>
                <a:gd name="T42" fmla="*/ 988 w 1139"/>
                <a:gd name="T43" fmla="*/ 524 h 1142"/>
                <a:gd name="T44" fmla="*/ 964 w 1139"/>
                <a:gd name="T45" fmla="*/ 424 h 1142"/>
                <a:gd name="T46" fmla="*/ 916 w 1139"/>
                <a:gd name="T47" fmla="*/ 335 h 1142"/>
                <a:gd name="T48" fmla="*/ 851 w 1139"/>
                <a:gd name="T49" fmla="*/ 260 h 1142"/>
                <a:gd name="T50" fmla="*/ 770 w 1139"/>
                <a:gd name="T51" fmla="*/ 204 h 1142"/>
                <a:gd name="T52" fmla="*/ 675 w 1139"/>
                <a:gd name="T53" fmla="*/ 168 h 1142"/>
                <a:gd name="T54" fmla="*/ 570 w 1139"/>
                <a:gd name="T55" fmla="*/ 155 h 1142"/>
                <a:gd name="T56" fmla="*/ 629 w 1139"/>
                <a:gd name="T57" fmla="*/ 3 h 1142"/>
                <a:gd name="T58" fmla="*/ 740 w 1139"/>
                <a:gd name="T59" fmla="*/ 25 h 1142"/>
                <a:gd name="T60" fmla="*/ 844 w 1139"/>
                <a:gd name="T61" fmla="*/ 68 h 1142"/>
                <a:gd name="T62" fmla="*/ 934 w 1139"/>
                <a:gd name="T63" fmla="*/ 128 h 1142"/>
                <a:gd name="T64" fmla="*/ 1011 w 1139"/>
                <a:gd name="T65" fmla="*/ 205 h 1142"/>
                <a:gd name="T66" fmla="*/ 1071 w 1139"/>
                <a:gd name="T67" fmla="*/ 296 h 1142"/>
                <a:gd name="T68" fmla="*/ 1114 w 1139"/>
                <a:gd name="T69" fmla="*/ 400 h 1142"/>
                <a:gd name="T70" fmla="*/ 1136 w 1139"/>
                <a:gd name="T71" fmla="*/ 511 h 1142"/>
                <a:gd name="T72" fmla="*/ 1136 w 1139"/>
                <a:gd name="T73" fmla="*/ 630 h 1142"/>
                <a:gd name="T74" fmla="*/ 1114 w 1139"/>
                <a:gd name="T75" fmla="*/ 742 h 1142"/>
                <a:gd name="T76" fmla="*/ 1071 w 1139"/>
                <a:gd name="T77" fmla="*/ 844 h 1142"/>
                <a:gd name="T78" fmla="*/ 1010 w 1139"/>
                <a:gd name="T79" fmla="*/ 935 h 1142"/>
                <a:gd name="T80" fmla="*/ 933 w 1139"/>
                <a:gd name="T81" fmla="*/ 1012 h 1142"/>
                <a:gd name="T82" fmla="*/ 843 w 1139"/>
                <a:gd name="T83" fmla="*/ 1073 h 1142"/>
                <a:gd name="T84" fmla="*/ 740 w 1139"/>
                <a:gd name="T85" fmla="*/ 1116 h 1142"/>
                <a:gd name="T86" fmla="*/ 629 w 1139"/>
                <a:gd name="T87" fmla="*/ 1138 h 1142"/>
                <a:gd name="T88" fmla="*/ 512 w 1139"/>
                <a:gd name="T89" fmla="*/ 1138 h 1142"/>
                <a:gd name="T90" fmla="*/ 403 w 1139"/>
                <a:gd name="T91" fmla="*/ 1116 h 1142"/>
                <a:gd name="T92" fmla="*/ 300 w 1139"/>
                <a:gd name="T93" fmla="*/ 1073 h 1142"/>
                <a:gd name="T94" fmla="*/ 210 w 1139"/>
                <a:gd name="T95" fmla="*/ 1012 h 1142"/>
                <a:gd name="T96" fmla="*/ 132 w 1139"/>
                <a:gd name="T97" fmla="*/ 935 h 1142"/>
                <a:gd name="T98" fmla="*/ 70 w 1139"/>
                <a:gd name="T99" fmla="*/ 844 h 1142"/>
                <a:gd name="T100" fmla="*/ 27 w 1139"/>
                <a:gd name="T101" fmla="*/ 742 h 1142"/>
                <a:gd name="T102" fmla="*/ 4 w 1139"/>
                <a:gd name="T103" fmla="*/ 630 h 1142"/>
                <a:gd name="T104" fmla="*/ 4 w 1139"/>
                <a:gd name="T105" fmla="*/ 511 h 1142"/>
                <a:gd name="T106" fmla="*/ 26 w 1139"/>
                <a:gd name="T107" fmla="*/ 400 h 1142"/>
                <a:gd name="T108" fmla="*/ 69 w 1139"/>
                <a:gd name="T109" fmla="*/ 296 h 1142"/>
                <a:gd name="T110" fmla="*/ 130 w 1139"/>
                <a:gd name="T111" fmla="*/ 205 h 1142"/>
                <a:gd name="T112" fmla="*/ 207 w 1139"/>
                <a:gd name="T113" fmla="*/ 128 h 1142"/>
                <a:gd name="T114" fmla="*/ 297 w 1139"/>
                <a:gd name="T115" fmla="*/ 68 h 1142"/>
                <a:gd name="T116" fmla="*/ 399 w 1139"/>
                <a:gd name="T117" fmla="*/ 25 h 1142"/>
                <a:gd name="T118" fmla="*/ 511 w 1139"/>
                <a:gd name="T119" fmla="*/ 3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39" h="1142">
                  <a:moveTo>
                    <a:pt x="570" y="155"/>
                  </a:moveTo>
                  <a:lnTo>
                    <a:pt x="522" y="158"/>
                  </a:lnTo>
                  <a:lnTo>
                    <a:pt x="474" y="166"/>
                  </a:lnTo>
                  <a:lnTo>
                    <a:pt x="430" y="179"/>
                  </a:lnTo>
                  <a:lnTo>
                    <a:pt x="387" y="198"/>
                  </a:lnTo>
                  <a:lnTo>
                    <a:pt x="346" y="220"/>
                  </a:lnTo>
                  <a:lnTo>
                    <a:pt x="308" y="247"/>
                  </a:lnTo>
                  <a:lnTo>
                    <a:pt x="274" y="277"/>
                  </a:lnTo>
                  <a:lnTo>
                    <a:pt x="243" y="312"/>
                  </a:lnTo>
                  <a:lnTo>
                    <a:pt x="215" y="350"/>
                  </a:lnTo>
                  <a:lnTo>
                    <a:pt x="192" y="390"/>
                  </a:lnTo>
                  <a:lnTo>
                    <a:pt x="174" y="433"/>
                  </a:lnTo>
                  <a:lnTo>
                    <a:pt x="160" y="480"/>
                  </a:lnTo>
                  <a:lnTo>
                    <a:pt x="152" y="527"/>
                  </a:lnTo>
                  <a:lnTo>
                    <a:pt x="149" y="578"/>
                  </a:lnTo>
                  <a:lnTo>
                    <a:pt x="152" y="626"/>
                  </a:lnTo>
                  <a:lnTo>
                    <a:pt x="160" y="673"/>
                  </a:lnTo>
                  <a:lnTo>
                    <a:pt x="173" y="718"/>
                  </a:lnTo>
                  <a:lnTo>
                    <a:pt x="191" y="762"/>
                  </a:lnTo>
                  <a:lnTo>
                    <a:pt x="214" y="803"/>
                  </a:lnTo>
                  <a:lnTo>
                    <a:pt x="240" y="840"/>
                  </a:lnTo>
                  <a:lnTo>
                    <a:pt x="271" y="875"/>
                  </a:lnTo>
                  <a:lnTo>
                    <a:pt x="306" y="906"/>
                  </a:lnTo>
                  <a:lnTo>
                    <a:pt x="343" y="933"/>
                  </a:lnTo>
                  <a:lnTo>
                    <a:pt x="384" y="956"/>
                  </a:lnTo>
                  <a:lnTo>
                    <a:pt x="427" y="975"/>
                  </a:lnTo>
                  <a:lnTo>
                    <a:pt x="472" y="989"/>
                  </a:lnTo>
                  <a:lnTo>
                    <a:pt x="520" y="997"/>
                  </a:lnTo>
                  <a:lnTo>
                    <a:pt x="570" y="1000"/>
                  </a:lnTo>
                  <a:lnTo>
                    <a:pt x="618" y="997"/>
                  </a:lnTo>
                  <a:lnTo>
                    <a:pt x="666" y="989"/>
                  </a:lnTo>
                  <a:lnTo>
                    <a:pt x="711" y="976"/>
                  </a:lnTo>
                  <a:lnTo>
                    <a:pt x="754" y="958"/>
                  </a:lnTo>
                  <a:lnTo>
                    <a:pt x="794" y="935"/>
                  </a:lnTo>
                  <a:lnTo>
                    <a:pt x="832" y="908"/>
                  </a:lnTo>
                  <a:lnTo>
                    <a:pt x="867" y="878"/>
                  </a:lnTo>
                  <a:lnTo>
                    <a:pt x="897" y="843"/>
                  </a:lnTo>
                  <a:lnTo>
                    <a:pt x="925" y="805"/>
                  </a:lnTo>
                  <a:lnTo>
                    <a:pt x="948" y="765"/>
                  </a:lnTo>
                  <a:lnTo>
                    <a:pt x="967" y="721"/>
                  </a:lnTo>
                  <a:lnTo>
                    <a:pt x="979" y="675"/>
                  </a:lnTo>
                  <a:lnTo>
                    <a:pt x="988" y="628"/>
                  </a:lnTo>
                  <a:lnTo>
                    <a:pt x="991" y="578"/>
                  </a:lnTo>
                  <a:lnTo>
                    <a:pt x="988" y="524"/>
                  </a:lnTo>
                  <a:lnTo>
                    <a:pt x="978" y="472"/>
                  </a:lnTo>
                  <a:lnTo>
                    <a:pt x="964" y="424"/>
                  </a:lnTo>
                  <a:lnTo>
                    <a:pt x="943" y="377"/>
                  </a:lnTo>
                  <a:lnTo>
                    <a:pt x="916" y="335"/>
                  </a:lnTo>
                  <a:lnTo>
                    <a:pt x="886" y="296"/>
                  </a:lnTo>
                  <a:lnTo>
                    <a:pt x="851" y="260"/>
                  </a:lnTo>
                  <a:lnTo>
                    <a:pt x="812" y="230"/>
                  </a:lnTo>
                  <a:lnTo>
                    <a:pt x="770" y="204"/>
                  </a:lnTo>
                  <a:lnTo>
                    <a:pt x="724" y="183"/>
                  </a:lnTo>
                  <a:lnTo>
                    <a:pt x="675" y="168"/>
                  </a:lnTo>
                  <a:lnTo>
                    <a:pt x="624" y="159"/>
                  </a:lnTo>
                  <a:lnTo>
                    <a:pt x="570" y="155"/>
                  </a:lnTo>
                  <a:close/>
                  <a:moveTo>
                    <a:pt x="570" y="0"/>
                  </a:moveTo>
                  <a:lnTo>
                    <a:pt x="629" y="3"/>
                  </a:lnTo>
                  <a:lnTo>
                    <a:pt x="686" y="11"/>
                  </a:lnTo>
                  <a:lnTo>
                    <a:pt x="740" y="25"/>
                  </a:lnTo>
                  <a:lnTo>
                    <a:pt x="793" y="44"/>
                  </a:lnTo>
                  <a:lnTo>
                    <a:pt x="844" y="68"/>
                  </a:lnTo>
                  <a:lnTo>
                    <a:pt x="890" y="96"/>
                  </a:lnTo>
                  <a:lnTo>
                    <a:pt x="934" y="128"/>
                  </a:lnTo>
                  <a:lnTo>
                    <a:pt x="974" y="165"/>
                  </a:lnTo>
                  <a:lnTo>
                    <a:pt x="1011" y="205"/>
                  </a:lnTo>
                  <a:lnTo>
                    <a:pt x="1044" y="250"/>
                  </a:lnTo>
                  <a:lnTo>
                    <a:pt x="1071" y="296"/>
                  </a:lnTo>
                  <a:lnTo>
                    <a:pt x="1095" y="347"/>
                  </a:lnTo>
                  <a:lnTo>
                    <a:pt x="1114" y="400"/>
                  </a:lnTo>
                  <a:lnTo>
                    <a:pt x="1128" y="454"/>
                  </a:lnTo>
                  <a:lnTo>
                    <a:pt x="1136" y="511"/>
                  </a:lnTo>
                  <a:lnTo>
                    <a:pt x="1139" y="571"/>
                  </a:lnTo>
                  <a:lnTo>
                    <a:pt x="1136" y="630"/>
                  </a:lnTo>
                  <a:lnTo>
                    <a:pt x="1128" y="687"/>
                  </a:lnTo>
                  <a:lnTo>
                    <a:pt x="1114" y="742"/>
                  </a:lnTo>
                  <a:lnTo>
                    <a:pt x="1095" y="794"/>
                  </a:lnTo>
                  <a:lnTo>
                    <a:pt x="1071" y="844"/>
                  </a:lnTo>
                  <a:lnTo>
                    <a:pt x="1043" y="891"/>
                  </a:lnTo>
                  <a:lnTo>
                    <a:pt x="1010" y="935"/>
                  </a:lnTo>
                  <a:lnTo>
                    <a:pt x="974" y="976"/>
                  </a:lnTo>
                  <a:lnTo>
                    <a:pt x="933" y="1012"/>
                  </a:lnTo>
                  <a:lnTo>
                    <a:pt x="890" y="1044"/>
                  </a:lnTo>
                  <a:lnTo>
                    <a:pt x="843" y="1073"/>
                  </a:lnTo>
                  <a:lnTo>
                    <a:pt x="793" y="1097"/>
                  </a:lnTo>
                  <a:lnTo>
                    <a:pt x="740" y="1116"/>
                  </a:lnTo>
                  <a:lnTo>
                    <a:pt x="686" y="1130"/>
                  </a:lnTo>
                  <a:lnTo>
                    <a:pt x="629" y="1138"/>
                  </a:lnTo>
                  <a:lnTo>
                    <a:pt x="570" y="1142"/>
                  </a:lnTo>
                  <a:lnTo>
                    <a:pt x="512" y="1138"/>
                  </a:lnTo>
                  <a:lnTo>
                    <a:pt x="456" y="1130"/>
                  </a:lnTo>
                  <a:lnTo>
                    <a:pt x="403" y="1116"/>
                  </a:lnTo>
                  <a:lnTo>
                    <a:pt x="350" y="1097"/>
                  </a:lnTo>
                  <a:lnTo>
                    <a:pt x="300" y="1073"/>
                  </a:lnTo>
                  <a:lnTo>
                    <a:pt x="253" y="1044"/>
                  </a:lnTo>
                  <a:lnTo>
                    <a:pt x="210" y="1012"/>
                  </a:lnTo>
                  <a:lnTo>
                    <a:pt x="169" y="976"/>
                  </a:lnTo>
                  <a:lnTo>
                    <a:pt x="132" y="935"/>
                  </a:lnTo>
                  <a:lnTo>
                    <a:pt x="99" y="891"/>
                  </a:lnTo>
                  <a:lnTo>
                    <a:pt x="70" y="844"/>
                  </a:lnTo>
                  <a:lnTo>
                    <a:pt x="46" y="794"/>
                  </a:lnTo>
                  <a:lnTo>
                    <a:pt x="27" y="742"/>
                  </a:lnTo>
                  <a:lnTo>
                    <a:pt x="12" y="687"/>
                  </a:lnTo>
                  <a:lnTo>
                    <a:pt x="4" y="630"/>
                  </a:lnTo>
                  <a:lnTo>
                    <a:pt x="0" y="571"/>
                  </a:lnTo>
                  <a:lnTo>
                    <a:pt x="4" y="511"/>
                  </a:lnTo>
                  <a:lnTo>
                    <a:pt x="12" y="454"/>
                  </a:lnTo>
                  <a:lnTo>
                    <a:pt x="26" y="400"/>
                  </a:lnTo>
                  <a:lnTo>
                    <a:pt x="45" y="347"/>
                  </a:lnTo>
                  <a:lnTo>
                    <a:pt x="69" y="296"/>
                  </a:lnTo>
                  <a:lnTo>
                    <a:pt x="97" y="250"/>
                  </a:lnTo>
                  <a:lnTo>
                    <a:pt x="130" y="205"/>
                  </a:lnTo>
                  <a:lnTo>
                    <a:pt x="166" y="165"/>
                  </a:lnTo>
                  <a:lnTo>
                    <a:pt x="207" y="128"/>
                  </a:lnTo>
                  <a:lnTo>
                    <a:pt x="250" y="96"/>
                  </a:lnTo>
                  <a:lnTo>
                    <a:pt x="297" y="68"/>
                  </a:lnTo>
                  <a:lnTo>
                    <a:pt x="347" y="44"/>
                  </a:lnTo>
                  <a:lnTo>
                    <a:pt x="399" y="25"/>
                  </a:lnTo>
                  <a:lnTo>
                    <a:pt x="454" y="11"/>
                  </a:lnTo>
                  <a:lnTo>
                    <a:pt x="511" y="3"/>
                  </a:lnTo>
                  <a:lnTo>
                    <a:pt x="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56"/>
            <p:cNvSpPr>
              <a:spLocks noEditPoints="1"/>
            </p:cNvSpPr>
            <p:nvPr/>
          </p:nvSpPr>
          <p:spPr bwMode="auto">
            <a:xfrm>
              <a:off x="3770313" y="2659063"/>
              <a:ext cx="300038" cy="276225"/>
            </a:xfrm>
            <a:custGeom>
              <a:avLst/>
              <a:gdLst>
                <a:gd name="T0" fmla="*/ 148 w 1699"/>
                <a:gd name="T1" fmla="*/ 149 h 1564"/>
                <a:gd name="T2" fmla="*/ 148 w 1699"/>
                <a:gd name="T3" fmla="*/ 1074 h 1564"/>
                <a:gd name="T4" fmla="*/ 414 w 1699"/>
                <a:gd name="T5" fmla="*/ 1074 h 1564"/>
                <a:gd name="T6" fmla="*/ 435 w 1699"/>
                <a:gd name="T7" fmla="*/ 1078 h 1564"/>
                <a:gd name="T8" fmla="*/ 453 w 1699"/>
                <a:gd name="T9" fmla="*/ 1084 h 1564"/>
                <a:gd name="T10" fmla="*/ 467 w 1699"/>
                <a:gd name="T11" fmla="*/ 1096 h 1564"/>
                <a:gd name="T12" fmla="*/ 479 w 1699"/>
                <a:gd name="T13" fmla="*/ 1110 h 1564"/>
                <a:gd name="T14" fmla="*/ 485 w 1699"/>
                <a:gd name="T15" fmla="*/ 1128 h 1564"/>
                <a:gd name="T16" fmla="*/ 487 w 1699"/>
                <a:gd name="T17" fmla="*/ 1148 h 1564"/>
                <a:gd name="T18" fmla="*/ 487 w 1699"/>
                <a:gd name="T19" fmla="*/ 1312 h 1564"/>
                <a:gd name="T20" fmla="*/ 702 w 1699"/>
                <a:gd name="T21" fmla="*/ 1097 h 1564"/>
                <a:gd name="T22" fmla="*/ 713 w 1699"/>
                <a:gd name="T23" fmla="*/ 1087 h 1564"/>
                <a:gd name="T24" fmla="*/ 725 w 1699"/>
                <a:gd name="T25" fmla="*/ 1080 h 1564"/>
                <a:gd name="T26" fmla="*/ 738 w 1699"/>
                <a:gd name="T27" fmla="*/ 1077 h 1564"/>
                <a:gd name="T28" fmla="*/ 754 w 1699"/>
                <a:gd name="T29" fmla="*/ 1074 h 1564"/>
                <a:gd name="T30" fmla="*/ 1552 w 1699"/>
                <a:gd name="T31" fmla="*/ 1074 h 1564"/>
                <a:gd name="T32" fmla="*/ 1552 w 1699"/>
                <a:gd name="T33" fmla="*/ 149 h 1564"/>
                <a:gd name="T34" fmla="*/ 148 w 1699"/>
                <a:gd name="T35" fmla="*/ 149 h 1564"/>
                <a:gd name="T36" fmla="*/ 74 w 1699"/>
                <a:gd name="T37" fmla="*/ 0 h 1564"/>
                <a:gd name="T38" fmla="*/ 1625 w 1699"/>
                <a:gd name="T39" fmla="*/ 0 h 1564"/>
                <a:gd name="T40" fmla="*/ 1646 w 1699"/>
                <a:gd name="T41" fmla="*/ 2 h 1564"/>
                <a:gd name="T42" fmla="*/ 1664 w 1699"/>
                <a:gd name="T43" fmla="*/ 9 h 1564"/>
                <a:gd name="T44" fmla="*/ 1679 w 1699"/>
                <a:gd name="T45" fmla="*/ 20 h 1564"/>
                <a:gd name="T46" fmla="*/ 1691 w 1699"/>
                <a:gd name="T47" fmla="*/ 35 h 1564"/>
                <a:gd name="T48" fmla="*/ 1697 w 1699"/>
                <a:gd name="T49" fmla="*/ 53 h 1564"/>
                <a:gd name="T50" fmla="*/ 1699 w 1699"/>
                <a:gd name="T51" fmla="*/ 74 h 1564"/>
                <a:gd name="T52" fmla="*/ 1699 w 1699"/>
                <a:gd name="T53" fmla="*/ 1148 h 1564"/>
                <a:gd name="T54" fmla="*/ 1697 w 1699"/>
                <a:gd name="T55" fmla="*/ 1169 h 1564"/>
                <a:gd name="T56" fmla="*/ 1689 w 1699"/>
                <a:gd name="T57" fmla="*/ 1187 h 1564"/>
                <a:gd name="T58" fmla="*/ 1679 w 1699"/>
                <a:gd name="T59" fmla="*/ 1202 h 1564"/>
                <a:gd name="T60" fmla="*/ 1664 w 1699"/>
                <a:gd name="T61" fmla="*/ 1214 h 1564"/>
                <a:gd name="T62" fmla="*/ 1646 w 1699"/>
                <a:gd name="T63" fmla="*/ 1220 h 1564"/>
                <a:gd name="T64" fmla="*/ 1625 w 1699"/>
                <a:gd name="T65" fmla="*/ 1222 h 1564"/>
                <a:gd name="T66" fmla="*/ 783 w 1699"/>
                <a:gd name="T67" fmla="*/ 1222 h 1564"/>
                <a:gd name="T68" fmla="*/ 465 w 1699"/>
                <a:gd name="T69" fmla="*/ 1541 h 1564"/>
                <a:gd name="T70" fmla="*/ 454 w 1699"/>
                <a:gd name="T71" fmla="*/ 1550 h 1564"/>
                <a:gd name="T72" fmla="*/ 440 w 1699"/>
                <a:gd name="T73" fmla="*/ 1558 h 1564"/>
                <a:gd name="T74" fmla="*/ 426 w 1699"/>
                <a:gd name="T75" fmla="*/ 1562 h 1564"/>
                <a:gd name="T76" fmla="*/ 414 w 1699"/>
                <a:gd name="T77" fmla="*/ 1564 h 1564"/>
                <a:gd name="T78" fmla="*/ 407 w 1699"/>
                <a:gd name="T79" fmla="*/ 1564 h 1564"/>
                <a:gd name="T80" fmla="*/ 399 w 1699"/>
                <a:gd name="T81" fmla="*/ 1563 h 1564"/>
                <a:gd name="T82" fmla="*/ 391 w 1699"/>
                <a:gd name="T83" fmla="*/ 1561 h 1564"/>
                <a:gd name="T84" fmla="*/ 384 w 1699"/>
                <a:gd name="T85" fmla="*/ 1557 h 1564"/>
                <a:gd name="T86" fmla="*/ 368 w 1699"/>
                <a:gd name="T87" fmla="*/ 1547 h 1564"/>
                <a:gd name="T88" fmla="*/ 356 w 1699"/>
                <a:gd name="T89" fmla="*/ 1536 h 1564"/>
                <a:gd name="T90" fmla="*/ 346 w 1699"/>
                <a:gd name="T91" fmla="*/ 1522 h 1564"/>
                <a:gd name="T92" fmla="*/ 341 w 1699"/>
                <a:gd name="T93" fmla="*/ 1507 h 1564"/>
                <a:gd name="T94" fmla="*/ 340 w 1699"/>
                <a:gd name="T95" fmla="*/ 1490 h 1564"/>
                <a:gd name="T96" fmla="*/ 340 w 1699"/>
                <a:gd name="T97" fmla="*/ 1222 h 1564"/>
                <a:gd name="T98" fmla="*/ 74 w 1699"/>
                <a:gd name="T99" fmla="*/ 1222 h 1564"/>
                <a:gd name="T100" fmla="*/ 52 w 1699"/>
                <a:gd name="T101" fmla="*/ 1220 h 1564"/>
                <a:gd name="T102" fmla="*/ 35 w 1699"/>
                <a:gd name="T103" fmla="*/ 1213 h 1564"/>
                <a:gd name="T104" fmla="*/ 20 w 1699"/>
                <a:gd name="T105" fmla="*/ 1202 h 1564"/>
                <a:gd name="T106" fmla="*/ 9 w 1699"/>
                <a:gd name="T107" fmla="*/ 1187 h 1564"/>
                <a:gd name="T108" fmla="*/ 2 w 1699"/>
                <a:gd name="T109" fmla="*/ 1169 h 1564"/>
                <a:gd name="T110" fmla="*/ 0 w 1699"/>
                <a:gd name="T111" fmla="*/ 1148 h 1564"/>
                <a:gd name="T112" fmla="*/ 0 w 1699"/>
                <a:gd name="T113" fmla="*/ 74 h 1564"/>
                <a:gd name="T114" fmla="*/ 2 w 1699"/>
                <a:gd name="T115" fmla="*/ 53 h 1564"/>
                <a:gd name="T116" fmla="*/ 9 w 1699"/>
                <a:gd name="T117" fmla="*/ 35 h 1564"/>
                <a:gd name="T118" fmla="*/ 20 w 1699"/>
                <a:gd name="T119" fmla="*/ 20 h 1564"/>
                <a:gd name="T120" fmla="*/ 35 w 1699"/>
                <a:gd name="T121" fmla="*/ 9 h 1564"/>
                <a:gd name="T122" fmla="*/ 52 w 1699"/>
                <a:gd name="T123" fmla="*/ 2 h 1564"/>
                <a:gd name="T124" fmla="*/ 74 w 1699"/>
                <a:gd name="T125" fmla="*/ 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9" h="1564">
                  <a:moveTo>
                    <a:pt x="148" y="149"/>
                  </a:moveTo>
                  <a:lnTo>
                    <a:pt x="148" y="1074"/>
                  </a:lnTo>
                  <a:lnTo>
                    <a:pt x="414" y="1074"/>
                  </a:lnTo>
                  <a:lnTo>
                    <a:pt x="435" y="1078"/>
                  </a:lnTo>
                  <a:lnTo>
                    <a:pt x="453" y="1084"/>
                  </a:lnTo>
                  <a:lnTo>
                    <a:pt x="467" y="1096"/>
                  </a:lnTo>
                  <a:lnTo>
                    <a:pt x="479" y="1110"/>
                  </a:lnTo>
                  <a:lnTo>
                    <a:pt x="485" y="1128"/>
                  </a:lnTo>
                  <a:lnTo>
                    <a:pt x="487" y="1148"/>
                  </a:lnTo>
                  <a:lnTo>
                    <a:pt x="487" y="1312"/>
                  </a:lnTo>
                  <a:lnTo>
                    <a:pt x="702" y="1097"/>
                  </a:lnTo>
                  <a:lnTo>
                    <a:pt x="713" y="1087"/>
                  </a:lnTo>
                  <a:lnTo>
                    <a:pt x="725" y="1080"/>
                  </a:lnTo>
                  <a:lnTo>
                    <a:pt x="738" y="1077"/>
                  </a:lnTo>
                  <a:lnTo>
                    <a:pt x="754" y="1074"/>
                  </a:lnTo>
                  <a:lnTo>
                    <a:pt x="1552" y="1074"/>
                  </a:lnTo>
                  <a:lnTo>
                    <a:pt x="1552" y="149"/>
                  </a:lnTo>
                  <a:lnTo>
                    <a:pt x="148" y="149"/>
                  </a:lnTo>
                  <a:close/>
                  <a:moveTo>
                    <a:pt x="74" y="0"/>
                  </a:moveTo>
                  <a:lnTo>
                    <a:pt x="1625" y="0"/>
                  </a:lnTo>
                  <a:lnTo>
                    <a:pt x="1646" y="2"/>
                  </a:lnTo>
                  <a:lnTo>
                    <a:pt x="1664" y="9"/>
                  </a:lnTo>
                  <a:lnTo>
                    <a:pt x="1679" y="20"/>
                  </a:lnTo>
                  <a:lnTo>
                    <a:pt x="1691" y="35"/>
                  </a:lnTo>
                  <a:lnTo>
                    <a:pt x="1697" y="53"/>
                  </a:lnTo>
                  <a:lnTo>
                    <a:pt x="1699" y="74"/>
                  </a:lnTo>
                  <a:lnTo>
                    <a:pt x="1699" y="1148"/>
                  </a:lnTo>
                  <a:lnTo>
                    <a:pt x="1697" y="1169"/>
                  </a:lnTo>
                  <a:lnTo>
                    <a:pt x="1689" y="1187"/>
                  </a:lnTo>
                  <a:lnTo>
                    <a:pt x="1679" y="1202"/>
                  </a:lnTo>
                  <a:lnTo>
                    <a:pt x="1664" y="1214"/>
                  </a:lnTo>
                  <a:lnTo>
                    <a:pt x="1646" y="1220"/>
                  </a:lnTo>
                  <a:lnTo>
                    <a:pt x="1625" y="1222"/>
                  </a:lnTo>
                  <a:lnTo>
                    <a:pt x="783" y="1222"/>
                  </a:lnTo>
                  <a:lnTo>
                    <a:pt x="465" y="1541"/>
                  </a:lnTo>
                  <a:lnTo>
                    <a:pt x="454" y="1550"/>
                  </a:lnTo>
                  <a:lnTo>
                    <a:pt x="440" y="1558"/>
                  </a:lnTo>
                  <a:lnTo>
                    <a:pt x="426" y="1562"/>
                  </a:lnTo>
                  <a:lnTo>
                    <a:pt x="414" y="1564"/>
                  </a:lnTo>
                  <a:lnTo>
                    <a:pt x="407" y="1564"/>
                  </a:lnTo>
                  <a:lnTo>
                    <a:pt x="399" y="1563"/>
                  </a:lnTo>
                  <a:lnTo>
                    <a:pt x="391" y="1561"/>
                  </a:lnTo>
                  <a:lnTo>
                    <a:pt x="384" y="1557"/>
                  </a:lnTo>
                  <a:lnTo>
                    <a:pt x="368" y="1547"/>
                  </a:lnTo>
                  <a:lnTo>
                    <a:pt x="356" y="1536"/>
                  </a:lnTo>
                  <a:lnTo>
                    <a:pt x="346" y="1522"/>
                  </a:lnTo>
                  <a:lnTo>
                    <a:pt x="341" y="1507"/>
                  </a:lnTo>
                  <a:lnTo>
                    <a:pt x="340" y="1490"/>
                  </a:lnTo>
                  <a:lnTo>
                    <a:pt x="340" y="1222"/>
                  </a:lnTo>
                  <a:lnTo>
                    <a:pt x="74" y="1222"/>
                  </a:lnTo>
                  <a:lnTo>
                    <a:pt x="52" y="1220"/>
                  </a:lnTo>
                  <a:lnTo>
                    <a:pt x="35" y="1213"/>
                  </a:lnTo>
                  <a:lnTo>
                    <a:pt x="20" y="1202"/>
                  </a:lnTo>
                  <a:lnTo>
                    <a:pt x="9" y="1187"/>
                  </a:lnTo>
                  <a:lnTo>
                    <a:pt x="2" y="1169"/>
                  </a:lnTo>
                  <a:lnTo>
                    <a:pt x="0" y="1148"/>
                  </a:lnTo>
                  <a:lnTo>
                    <a:pt x="0" y="74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57"/>
            <p:cNvSpPr>
              <a:spLocks noEditPoints="1"/>
            </p:cNvSpPr>
            <p:nvPr/>
          </p:nvSpPr>
          <p:spPr bwMode="auto">
            <a:xfrm>
              <a:off x="3457575" y="3028950"/>
              <a:ext cx="376238" cy="244475"/>
            </a:xfrm>
            <a:custGeom>
              <a:avLst/>
              <a:gdLst>
                <a:gd name="T0" fmla="*/ 405 w 2129"/>
                <a:gd name="T1" fmla="*/ 151 h 1386"/>
                <a:gd name="T2" fmla="*/ 334 w 2129"/>
                <a:gd name="T3" fmla="*/ 171 h 1386"/>
                <a:gd name="T4" fmla="*/ 269 w 2129"/>
                <a:gd name="T5" fmla="*/ 208 h 1386"/>
                <a:gd name="T6" fmla="*/ 217 w 2129"/>
                <a:gd name="T7" fmla="*/ 260 h 1386"/>
                <a:gd name="T8" fmla="*/ 179 w 2129"/>
                <a:gd name="T9" fmla="*/ 323 h 1386"/>
                <a:gd name="T10" fmla="*/ 158 w 2129"/>
                <a:gd name="T11" fmla="*/ 398 h 1386"/>
                <a:gd name="T12" fmla="*/ 155 w 2129"/>
                <a:gd name="T13" fmla="*/ 1237 h 1386"/>
                <a:gd name="T14" fmla="*/ 1974 w 2129"/>
                <a:gd name="T15" fmla="*/ 438 h 1386"/>
                <a:gd name="T16" fmla="*/ 1963 w 2129"/>
                <a:gd name="T17" fmla="*/ 362 h 1386"/>
                <a:gd name="T18" fmla="*/ 1935 w 2129"/>
                <a:gd name="T19" fmla="*/ 294 h 1386"/>
                <a:gd name="T20" fmla="*/ 1891 w 2129"/>
                <a:gd name="T21" fmla="*/ 234 h 1386"/>
                <a:gd name="T22" fmla="*/ 1833 w 2129"/>
                <a:gd name="T23" fmla="*/ 189 h 1386"/>
                <a:gd name="T24" fmla="*/ 1763 w 2129"/>
                <a:gd name="T25" fmla="*/ 160 h 1386"/>
                <a:gd name="T26" fmla="*/ 1685 w 2129"/>
                <a:gd name="T27" fmla="*/ 148 h 1386"/>
                <a:gd name="T28" fmla="*/ 1116 w 2129"/>
                <a:gd name="T29" fmla="*/ 422 h 1386"/>
                <a:gd name="T30" fmla="*/ 1082 w 2129"/>
                <a:gd name="T31" fmla="*/ 442 h 1386"/>
                <a:gd name="T32" fmla="*/ 1045 w 2129"/>
                <a:gd name="T33" fmla="*/ 442 h 1386"/>
                <a:gd name="T34" fmla="*/ 1013 w 2129"/>
                <a:gd name="T35" fmla="*/ 422 h 1386"/>
                <a:gd name="T36" fmla="*/ 444 w 2129"/>
                <a:gd name="T37" fmla="*/ 148 h 1386"/>
                <a:gd name="T38" fmla="*/ 768 w 2129"/>
                <a:gd name="T39" fmla="*/ 0 h 1386"/>
                <a:gd name="T40" fmla="*/ 797 w 2129"/>
                <a:gd name="T41" fmla="*/ 7 h 1386"/>
                <a:gd name="T42" fmla="*/ 820 w 2129"/>
                <a:gd name="T43" fmla="*/ 22 h 1386"/>
                <a:gd name="T44" fmla="*/ 1309 w 2129"/>
                <a:gd name="T45" fmla="*/ 22 h 1386"/>
                <a:gd name="T46" fmla="*/ 1332 w 2129"/>
                <a:gd name="T47" fmla="*/ 7 h 1386"/>
                <a:gd name="T48" fmla="*/ 1360 w 2129"/>
                <a:gd name="T49" fmla="*/ 0 h 1386"/>
                <a:gd name="T50" fmla="*/ 1742 w 2129"/>
                <a:gd name="T51" fmla="*/ 3 h 1386"/>
                <a:gd name="T52" fmla="*/ 1838 w 2129"/>
                <a:gd name="T53" fmla="*/ 26 h 1386"/>
                <a:gd name="T54" fmla="*/ 1924 w 2129"/>
                <a:gd name="T55" fmla="*/ 68 h 1386"/>
                <a:gd name="T56" fmla="*/ 1999 w 2129"/>
                <a:gd name="T57" fmla="*/ 128 h 1386"/>
                <a:gd name="T58" fmla="*/ 2059 w 2129"/>
                <a:gd name="T59" fmla="*/ 202 h 1386"/>
                <a:gd name="T60" fmla="*/ 2102 w 2129"/>
                <a:gd name="T61" fmla="*/ 289 h 1386"/>
                <a:gd name="T62" fmla="*/ 2125 w 2129"/>
                <a:gd name="T63" fmla="*/ 386 h 1386"/>
                <a:gd name="T64" fmla="*/ 2129 w 2129"/>
                <a:gd name="T65" fmla="*/ 1312 h 1386"/>
                <a:gd name="T66" fmla="*/ 2113 w 2129"/>
                <a:gd name="T67" fmla="*/ 1351 h 1386"/>
                <a:gd name="T68" fmla="*/ 2083 w 2129"/>
                <a:gd name="T69" fmla="*/ 1377 h 1386"/>
                <a:gd name="T70" fmla="*/ 2048 w 2129"/>
                <a:gd name="T71" fmla="*/ 1386 h 1386"/>
                <a:gd name="T72" fmla="*/ 53 w 2129"/>
                <a:gd name="T73" fmla="*/ 1384 h 1386"/>
                <a:gd name="T74" fmla="*/ 20 w 2129"/>
                <a:gd name="T75" fmla="*/ 1366 h 1386"/>
                <a:gd name="T76" fmla="*/ 2 w 2129"/>
                <a:gd name="T77" fmla="*/ 1333 h 1386"/>
                <a:gd name="T78" fmla="*/ 0 w 2129"/>
                <a:gd name="T79" fmla="*/ 438 h 1386"/>
                <a:gd name="T80" fmla="*/ 12 w 2129"/>
                <a:gd name="T81" fmla="*/ 339 h 1386"/>
                <a:gd name="T82" fmla="*/ 44 w 2129"/>
                <a:gd name="T83" fmla="*/ 247 h 1386"/>
                <a:gd name="T84" fmla="*/ 95 w 2129"/>
                <a:gd name="T85" fmla="*/ 166 h 1386"/>
                <a:gd name="T86" fmla="*/ 162 w 2129"/>
                <a:gd name="T87" fmla="*/ 98 h 1386"/>
                <a:gd name="T88" fmla="*/ 243 w 2129"/>
                <a:gd name="T89" fmla="*/ 46 h 1386"/>
                <a:gd name="T90" fmla="*/ 335 w 2129"/>
                <a:gd name="T91" fmla="*/ 13 h 1386"/>
                <a:gd name="T92" fmla="*/ 436 w 2129"/>
                <a:gd name="T93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29" h="1386">
                  <a:moveTo>
                    <a:pt x="444" y="148"/>
                  </a:moveTo>
                  <a:lnTo>
                    <a:pt x="405" y="151"/>
                  </a:lnTo>
                  <a:lnTo>
                    <a:pt x="368" y="159"/>
                  </a:lnTo>
                  <a:lnTo>
                    <a:pt x="334" y="171"/>
                  </a:lnTo>
                  <a:lnTo>
                    <a:pt x="300" y="187"/>
                  </a:lnTo>
                  <a:lnTo>
                    <a:pt x="269" y="208"/>
                  </a:lnTo>
                  <a:lnTo>
                    <a:pt x="241" y="231"/>
                  </a:lnTo>
                  <a:lnTo>
                    <a:pt x="217" y="260"/>
                  </a:lnTo>
                  <a:lnTo>
                    <a:pt x="196" y="290"/>
                  </a:lnTo>
                  <a:lnTo>
                    <a:pt x="179" y="323"/>
                  </a:lnTo>
                  <a:lnTo>
                    <a:pt x="166" y="360"/>
                  </a:lnTo>
                  <a:lnTo>
                    <a:pt x="158" y="398"/>
                  </a:lnTo>
                  <a:lnTo>
                    <a:pt x="155" y="438"/>
                  </a:lnTo>
                  <a:lnTo>
                    <a:pt x="155" y="1237"/>
                  </a:lnTo>
                  <a:lnTo>
                    <a:pt x="1974" y="1237"/>
                  </a:lnTo>
                  <a:lnTo>
                    <a:pt x="1974" y="438"/>
                  </a:lnTo>
                  <a:lnTo>
                    <a:pt x="1971" y="399"/>
                  </a:lnTo>
                  <a:lnTo>
                    <a:pt x="1963" y="362"/>
                  </a:lnTo>
                  <a:lnTo>
                    <a:pt x="1952" y="327"/>
                  </a:lnTo>
                  <a:lnTo>
                    <a:pt x="1935" y="294"/>
                  </a:lnTo>
                  <a:lnTo>
                    <a:pt x="1915" y="263"/>
                  </a:lnTo>
                  <a:lnTo>
                    <a:pt x="1891" y="234"/>
                  </a:lnTo>
                  <a:lnTo>
                    <a:pt x="1863" y="210"/>
                  </a:lnTo>
                  <a:lnTo>
                    <a:pt x="1833" y="189"/>
                  </a:lnTo>
                  <a:lnTo>
                    <a:pt x="1799" y="172"/>
                  </a:lnTo>
                  <a:lnTo>
                    <a:pt x="1763" y="160"/>
                  </a:lnTo>
                  <a:lnTo>
                    <a:pt x="1725" y="151"/>
                  </a:lnTo>
                  <a:lnTo>
                    <a:pt x="1685" y="148"/>
                  </a:lnTo>
                  <a:lnTo>
                    <a:pt x="1390" y="148"/>
                  </a:lnTo>
                  <a:lnTo>
                    <a:pt x="1116" y="422"/>
                  </a:lnTo>
                  <a:lnTo>
                    <a:pt x="1100" y="435"/>
                  </a:lnTo>
                  <a:lnTo>
                    <a:pt x="1082" y="442"/>
                  </a:lnTo>
                  <a:lnTo>
                    <a:pt x="1064" y="446"/>
                  </a:lnTo>
                  <a:lnTo>
                    <a:pt x="1045" y="442"/>
                  </a:lnTo>
                  <a:lnTo>
                    <a:pt x="1029" y="435"/>
                  </a:lnTo>
                  <a:lnTo>
                    <a:pt x="1013" y="422"/>
                  </a:lnTo>
                  <a:lnTo>
                    <a:pt x="739" y="148"/>
                  </a:lnTo>
                  <a:lnTo>
                    <a:pt x="444" y="148"/>
                  </a:lnTo>
                  <a:close/>
                  <a:moveTo>
                    <a:pt x="436" y="0"/>
                  </a:moveTo>
                  <a:lnTo>
                    <a:pt x="768" y="0"/>
                  </a:lnTo>
                  <a:lnTo>
                    <a:pt x="784" y="2"/>
                  </a:lnTo>
                  <a:lnTo>
                    <a:pt x="797" y="7"/>
                  </a:lnTo>
                  <a:lnTo>
                    <a:pt x="808" y="13"/>
                  </a:lnTo>
                  <a:lnTo>
                    <a:pt x="820" y="22"/>
                  </a:lnTo>
                  <a:lnTo>
                    <a:pt x="1064" y="267"/>
                  </a:lnTo>
                  <a:lnTo>
                    <a:pt x="1309" y="22"/>
                  </a:lnTo>
                  <a:lnTo>
                    <a:pt x="1319" y="13"/>
                  </a:lnTo>
                  <a:lnTo>
                    <a:pt x="1332" y="7"/>
                  </a:lnTo>
                  <a:lnTo>
                    <a:pt x="1344" y="2"/>
                  </a:lnTo>
                  <a:lnTo>
                    <a:pt x="1360" y="0"/>
                  </a:lnTo>
                  <a:lnTo>
                    <a:pt x="1693" y="0"/>
                  </a:lnTo>
                  <a:lnTo>
                    <a:pt x="1742" y="3"/>
                  </a:lnTo>
                  <a:lnTo>
                    <a:pt x="1791" y="12"/>
                  </a:lnTo>
                  <a:lnTo>
                    <a:pt x="1838" y="26"/>
                  </a:lnTo>
                  <a:lnTo>
                    <a:pt x="1882" y="45"/>
                  </a:lnTo>
                  <a:lnTo>
                    <a:pt x="1924" y="68"/>
                  </a:lnTo>
                  <a:lnTo>
                    <a:pt x="1963" y="95"/>
                  </a:lnTo>
                  <a:lnTo>
                    <a:pt x="1999" y="128"/>
                  </a:lnTo>
                  <a:lnTo>
                    <a:pt x="2032" y="163"/>
                  </a:lnTo>
                  <a:lnTo>
                    <a:pt x="2059" y="202"/>
                  </a:lnTo>
                  <a:lnTo>
                    <a:pt x="2083" y="244"/>
                  </a:lnTo>
                  <a:lnTo>
                    <a:pt x="2102" y="289"/>
                  </a:lnTo>
                  <a:lnTo>
                    <a:pt x="2117" y="337"/>
                  </a:lnTo>
                  <a:lnTo>
                    <a:pt x="2125" y="386"/>
                  </a:lnTo>
                  <a:lnTo>
                    <a:pt x="2129" y="438"/>
                  </a:lnTo>
                  <a:lnTo>
                    <a:pt x="2129" y="1312"/>
                  </a:lnTo>
                  <a:lnTo>
                    <a:pt x="2122" y="1333"/>
                  </a:lnTo>
                  <a:lnTo>
                    <a:pt x="2113" y="1351"/>
                  </a:lnTo>
                  <a:lnTo>
                    <a:pt x="2099" y="1366"/>
                  </a:lnTo>
                  <a:lnTo>
                    <a:pt x="2083" y="1377"/>
                  </a:lnTo>
                  <a:lnTo>
                    <a:pt x="2065" y="1384"/>
                  </a:lnTo>
                  <a:lnTo>
                    <a:pt x="2048" y="1386"/>
                  </a:lnTo>
                  <a:lnTo>
                    <a:pt x="74" y="1386"/>
                  </a:lnTo>
                  <a:lnTo>
                    <a:pt x="53" y="1384"/>
                  </a:lnTo>
                  <a:lnTo>
                    <a:pt x="35" y="1377"/>
                  </a:lnTo>
                  <a:lnTo>
                    <a:pt x="20" y="1366"/>
                  </a:lnTo>
                  <a:lnTo>
                    <a:pt x="9" y="1351"/>
                  </a:lnTo>
                  <a:lnTo>
                    <a:pt x="2" y="1333"/>
                  </a:lnTo>
                  <a:lnTo>
                    <a:pt x="0" y="1312"/>
                  </a:lnTo>
                  <a:lnTo>
                    <a:pt x="0" y="438"/>
                  </a:lnTo>
                  <a:lnTo>
                    <a:pt x="3" y="388"/>
                  </a:lnTo>
                  <a:lnTo>
                    <a:pt x="12" y="339"/>
                  </a:lnTo>
                  <a:lnTo>
                    <a:pt x="25" y="291"/>
                  </a:lnTo>
                  <a:lnTo>
                    <a:pt x="44" y="247"/>
                  </a:lnTo>
                  <a:lnTo>
                    <a:pt x="67" y="205"/>
                  </a:lnTo>
                  <a:lnTo>
                    <a:pt x="95" y="166"/>
                  </a:lnTo>
                  <a:lnTo>
                    <a:pt x="126" y="130"/>
                  </a:lnTo>
                  <a:lnTo>
                    <a:pt x="162" y="98"/>
                  </a:lnTo>
                  <a:lnTo>
                    <a:pt x="201" y="70"/>
                  </a:lnTo>
                  <a:lnTo>
                    <a:pt x="243" y="46"/>
                  </a:lnTo>
                  <a:lnTo>
                    <a:pt x="287" y="27"/>
                  </a:lnTo>
                  <a:lnTo>
                    <a:pt x="335" y="13"/>
                  </a:lnTo>
                  <a:lnTo>
                    <a:pt x="384" y="3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Rectangle 58"/>
            <p:cNvSpPr>
              <a:spLocks noChangeArrowheads="1"/>
            </p:cNvSpPr>
            <p:nvPr/>
          </p:nvSpPr>
          <p:spPr bwMode="auto">
            <a:xfrm>
              <a:off x="3841750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Rectangle 59"/>
            <p:cNvSpPr>
              <a:spLocks noChangeArrowheads="1"/>
            </p:cNvSpPr>
            <p:nvPr/>
          </p:nvSpPr>
          <p:spPr bwMode="auto">
            <a:xfrm>
              <a:off x="3906838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Rectangle 60"/>
            <p:cNvSpPr>
              <a:spLocks noChangeArrowheads="1"/>
            </p:cNvSpPr>
            <p:nvPr/>
          </p:nvSpPr>
          <p:spPr bwMode="auto">
            <a:xfrm>
              <a:off x="3971925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4152893" y="1599161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9" name="Group 10"/>
          <p:cNvGrpSpPr/>
          <p:nvPr/>
        </p:nvGrpSpPr>
        <p:grpSpPr>
          <a:xfrm>
            <a:off x="5541998" y="2293065"/>
            <a:ext cx="476947" cy="72179"/>
            <a:chOff x="5925320" y="1387851"/>
            <a:chExt cx="585169" cy="88574"/>
          </a:xfrm>
        </p:grpSpPr>
        <p:sp>
          <p:nvSpPr>
            <p:cNvPr id="50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054648" y="2019614"/>
            <a:ext cx="1451656" cy="25390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50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3716694"/>
            <a:ext cx="11522074" cy="8280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336"/>
            <a:ext cx="11522074" cy="976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824960" y="4932727"/>
            <a:ext cx="7898056" cy="213281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3dbi1tz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D05056"/>
    </a:accent1>
    <a:accent2>
      <a:srgbClr val="E66D57"/>
    </a:accent2>
    <a:accent3>
      <a:srgbClr val="F69E63"/>
    </a:accent3>
    <a:accent4>
      <a:srgbClr val="A0A776"/>
    </a:accent4>
    <a:accent5>
      <a:srgbClr val="758677"/>
    </a:accent5>
    <a:accent6>
      <a:srgbClr val="609AA6"/>
    </a:accent6>
    <a:hlink>
      <a:srgbClr val="D05056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EB08E"/>
    </a:accent1>
    <a:accent2>
      <a:srgbClr val="56C09F"/>
    </a:accent2>
    <a:accent3>
      <a:srgbClr val="85CDA7"/>
    </a:accent3>
    <a:accent4>
      <a:srgbClr val="9ADDA7"/>
    </a:accent4>
    <a:accent5>
      <a:srgbClr val="CBE6BB"/>
    </a:accent5>
    <a:accent6>
      <a:srgbClr val="EAF7C9"/>
    </a:accent6>
    <a:hlink>
      <a:srgbClr val="2EB08E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209</Words>
  <Application>Microsoft Office PowerPoint</Application>
  <PresentationFormat>自定义</PresentationFormat>
  <Paragraphs>40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第一PPT模板网：www.1ppt.com</vt:lpstr>
      <vt:lpstr>幻灯片 1</vt:lpstr>
      <vt:lpstr>幻灯片 2</vt:lpstr>
      <vt:lpstr>幻灯片 3</vt:lpstr>
      <vt:lpstr>幻灯片 4</vt:lpstr>
      <vt:lpstr>幻灯片 5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Administrator</cp:lastModifiedBy>
  <cp:revision>1369</cp:revision>
  <dcterms:created xsi:type="dcterms:W3CDTF">2009-02-11T05:37:22Z</dcterms:created>
  <dcterms:modified xsi:type="dcterms:W3CDTF">2021-06-23T08:43:44Z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